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8288000" cy="10287000"/>
  <p:notesSz cx="6858000" cy="9144000"/>
  <p:embeddedFontLst>
    <p:embeddedFont>
      <p:font typeface="Montserrat Heavy" charset="1" panose="00000A0000000000000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8.jpeg" Type="http://schemas.openxmlformats.org/officeDocument/2006/relationships/image"/><Relationship Id="rId4" Target="../media/image29.jpeg" Type="http://schemas.openxmlformats.org/officeDocument/2006/relationships/image"/><Relationship Id="rId5" Target="../media/image30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jpeg" Type="http://schemas.openxmlformats.org/officeDocument/2006/relationships/image"/><Relationship Id="rId4" Target="../media/image33.jpeg" Type="http://schemas.openxmlformats.org/officeDocument/2006/relationships/image"/><Relationship Id="rId5" Target="../media/image34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36.jpeg" Type="http://schemas.openxmlformats.org/officeDocument/2006/relationships/image"/><Relationship Id="rId4" Target="../media/image37.jpeg" Type="http://schemas.openxmlformats.org/officeDocument/2006/relationships/image"/><Relationship Id="rId5" Target="../media/image38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http://www.parkrun.com.au" TargetMode="External" Type="http://schemas.openxmlformats.org/officeDocument/2006/relationships/hyperlink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46.jpeg" Type="http://schemas.openxmlformats.org/officeDocument/2006/relationships/image"/><Relationship Id="rId4" Target="../media/image47.jpeg" Type="http://schemas.openxmlformats.org/officeDocument/2006/relationships/image"/><Relationship Id="rId5" Target="../media/image48.jpeg" Type="http://schemas.openxmlformats.org/officeDocument/2006/relationships/image"/><Relationship Id="rId6" Target="../media/image49.jpeg" Type="http://schemas.openxmlformats.org/officeDocument/2006/relationships/image"/><Relationship Id="rId7" Target="../media/image50.jpeg" Type="http://schemas.openxmlformats.org/officeDocument/2006/relationships/image"/><Relationship Id="rId8" Target="../media/image51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Relationship Id="rId4" Target="../media/image8.jpeg" Type="http://schemas.openxmlformats.org/officeDocument/2006/relationships/image"/><Relationship Id="rId5" Target="../media/image9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jpeg" Type="http://schemas.openxmlformats.org/officeDocument/2006/relationships/image"/><Relationship Id="rId4" Target="../media/image12.jpeg" Type="http://schemas.openxmlformats.org/officeDocument/2006/relationships/image"/><Relationship Id="rId5" Target="../media/image13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Relationship Id="rId4" Target="../media/image16.jpeg" Type="http://schemas.openxmlformats.org/officeDocument/2006/relationships/image"/><Relationship Id="rId5" Target="../media/image1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jpeg" Type="http://schemas.openxmlformats.org/officeDocument/2006/relationships/image"/><Relationship Id="rId4" Target="../media/image20.jpeg" Type="http://schemas.openxmlformats.org/officeDocument/2006/relationships/image"/><Relationship Id="rId5" Target="../media/image21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574414"/>
            <a:ext cx="19259426" cy="12831593"/>
          </a:xfrm>
          <a:custGeom>
            <a:avLst/>
            <a:gdLst/>
            <a:ahLst/>
            <a:cxnLst/>
            <a:rect r="r" b="b" t="t" l="l"/>
            <a:pathLst>
              <a:path h="12831593" w="19259426">
                <a:moveTo>
                  <a:pt x="0" y="0"/>
                </a:moveTo>
                <a:lnTo>
                  <a:pt x="19259426" y="0"/>
                </a:lnTo>
                <a:lnTo>
                  <a:pt x="19259426" y="12831593"/>
                </a:lnTo>
                <a:lnTo>
                  <a:pt x="0" y="128315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484369" y="8927959"/>
            <a:ext cx="2668625" cy="1240911"/>
          </a:xfrm>
          <a:custGeom>
            <a:avLst/>
            <a:gdLst/>
            <a:ahLst/>
            <a:cxnLst/>
            <a:rect r="r" b="b" t="t" l="l"/>
            <a:pathLst>
              <a:path h="1240911" w="2668625">
                <a:moveTo>
                  <a:pt x="0" y="0"/>
                </a:moveTo>
                <a:lnTo>
                  <a:pt x="2668625" y="0"/>
                </a:lnTo>
                <a:lnTo>
                  <a:pt x="2668625" y="1240911"/>
                </a:lnTo>
                <a:lnTo>
                  <a:pt x="0" y="1240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635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069722" y="-1816509"/>
            <a:ext cx="16433449" cy="14210461"/>
          </a:xfrm>
          <a:custGeom>
            <a:avLst/>
            <a:gdLst/>
            <a:ahLst/>
            <a:cxnLst/>
            <a:rect r="r" b="b" t="t" l="l"/>
            <a:pathLst>
              <a:path h="14210461" w="16433449">
                <a:moveTo>
                  <a:pt x="0" y="0"/>
                </a:moveTo>
                <a:lnTo>
                  <a:pt x="16433450" y="0"/>
                </a:lnTo>
                <a:lnTo>
                  <a:pt x="16433450" y="14210461"/>
                </a:lnTo>
                <a:lnTo>
                  <a:pt x="0" y="1421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979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775510" y="3967070"/>
            <a:ext cx="5089847" cy="2219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14"/>
              </a:lnSpc>
            </a:pPr>
            <a:r>
              <a:rPr lang="en-US" sz="6367" b="true">
                <a:solidFill>
                  <a:srgbClr val="FDA2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Everyone is</a:t>
            </a:r>
          </a:p>
          <a:p>
            <a:pPr algn="ctr">
              <a:lnSpc>
                <a:spcPts val="8914"/>
              </a:lnSpc>
              <a:spcBef>
                <a:spcPct val="0"/>
              </a:spcBef>
            </a:pPr>
            <a:r>
              <a:rPr lang="en-US" b="true" sz="6367">
                <a:solidFill>
                  <a:srgbClr val="FDA2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welcome!</a:t>
            </a:r>
          </a:p>
        </p:txBody>
      </p:sp>
    </p:spTree>
  </p:cSld>
  <p:clrMapOvr>
    <a:masterClrMapping/>
  </p:clrMapOvr>
  <p:transition spd="fast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635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942456" y="-341846"/>
            <a:ext cx="18255872" cy="12162975"/>
          </a:xfrm>
          <a:custGeom>
            <a:avLst/>
            <a:gdLst/>
            <a:ahLst/>
            <a:cxnLst/>
            <a:rect r="r" b="b" t="t" l="l"/>
            <a:pathLst>
              <a:path h="12162975" w="18255872">
                <a:moveTo>
                  <a:pt x="0" y="0"/>
                </a:moveTo>
                <a:lnTo>
                  <a:pt x="18255872" y="0"/>
                </a:lnTo>
                <a:lnTo>
                  <a:pt x="18255872" y="12162975"/>
                </a:lnTo>
                <a:lnTo>
                  <a:pt x="0" y="12162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704232" y="4056379"/>
            <a:ext cx="5212779" cy="20599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 b="true">
                <a:solidFill>
                  <a:srgbClr val="FDA2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There is </a:t>
            </a:r>
          </a:p>
          <a:p>
            <a:pPr algn="ctr">
              <a:lnSpc>
                <a:spcPts val="8259"/>
              </a:lnSpc>
              <a:spcBef>
                <a:spcPct val="0"/>
              </a:spcBef>
            </a:pPr>
            <a:r>
              <a:rPr lang="en-US" b="true" sz="5899">
                <a:solidFill>
                  <a:srgbClr val="FDA2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no time limit</a:t>
            </a:r>
          </a:p>
        </p:txBody>
      </p:sp>
    </p:spTree>
  </p:cSld>
  <p:clrMapOvr>
    <a:masterClrMapping/>
  </p:clrMapOvr>
  <p:transition spd="fast">
    <p:fad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635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973218" y="-735839"/>
            <a:ext cx="16342022" cy="12196749"/>
          </a:xfrm>
          <a:custGeom>
            <a:avLst/>
            <a:gdLst/>
            <a:ahLst/>
            <a:cxnLst/>
            <a:rect r="r" b="b" t="t" l="l"/>
            <a:pathLst>
              <a:path h="12196749" w="16342022">
                <a:moveTo>
                  <a:pt x="0" y="0"/>
                </a:moveTo>
                <a:lnTo>
                  <a:pt x="16342022" y="0"/>
                </a:lnTo>
                <a:lnTo>
                  <a:pt x="16342022" y="12196749"/>
                </a:lnTo>
                <a:lnTo>
                  <a:pt x="0" y="121967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202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804892" y="3529011"/>
            <a:ext cx="5070872" cy="3124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true">
                <a:solidFill>
                  <a:srgbClr val="FDA2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Anyone is </a:t>
            </a:r>
          </a:p>
          <a:p>
            <a:pPr algn="ctr">
              <a:lnSpc>
                <a:spcPts val="8399"/>
              </a:lnSpc>
            </a:pPr>
            <a:r>
              <a:rPr lang="en-US" sz="5999" b="true">
                <a:solidFill>
                  <a:srgbClr val="FDA2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welcome to </a:t>
            </a:r>
          </a:p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b="true" sz="5999">
                <a:solidFill>
                  <a:srgbClr val="FDA2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volunteer</a:t>
            </a:r>
          </a:p>
        </p:txBody>
      </p:sp>
    </p:spTree>
  </p:cSld>
  <p:clrMapOvr>
    <a:masterClrMapping/>
  </p:clrMapOvr>
  <p:transition spd="fast">
    <p:fad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635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750108" y="-948690"/>
            <a:ext cx="14046982" cy="12184380"/>
          </a:xfrm>
          <a:custGeom>
            <a:avLst/>
            <a:gdLst/>
            <a:ahLst/>
            <a:cxnLst/>
            <a:rect r="r" b="b" t="t" l="l"/>
            <a:pathLst>
              <a:path h="12184380" w="14046982">
                <a:moveTo>
                  <a:pt x="0" y="0"/>
                </a:moveTo>
                <a:lnTo>
                  <a:pt x="14046982" y="0"/>
                </a:lnTo>
                <a:lnTo>
                  <a:pt x="14046982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3019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487573" y="2471736"/>
            <a:ext cx="5797748" cy="5238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true">
                <a:solidFill>
                  <a:srgbClr val="FDA2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Noone ever </a:t>
            </a:r>
          </a:p>
          <a:p>
            <a:pPr algn="ctr">
              <a:lnSpc>
                <a:spcPts val="8399"/>
              </a:lnSpc>
            </a:pPr>
            <a:r>
              <a:rPr lang="en-US" sz="5999" b="true">
                <a:solidFill>
                  <a:srgbClr val="FDA2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comes last </a:t>
            </a:r>
          </a:p>
          <a:p>
            <a:pPr algn="ctr">
              <a:lnSpc>
                <a:spcPts val="8399"/>
              </a:lnSpc>
            </a:pPr>
            <a:r>
              <a:rPr lang="en-US" sz="5999" b="true">
                <a:solidFill>
                  <a:srgbClr val="FDA2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thanks to the </a:t>
            </a:r>
          </a:p>
          <a:p>
            <a:pPr algn="ctr">
              <a:lnSpc>
                <a:spcPts val="8399"/>
              </a:lnSpc>
            </a:pPr>
            <a:r>
              <a:rPr lang="en-US" sz="5999" b="true">
                <a:solidFill>
                  <a:srgbClr val="FDA2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volunteer </a:t>
            </a:r>
          </a:p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b="true" sz="5999">
                <a:solidFill>
                  <a:srgbClr val="FDA2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tail walkers!</a:t>
            </a:r>
          </a:p>
        </p:txBody>
      </p:sp>
    </p:spTree>
  </p:cSld>
  <p:clrMapOvr>
    <a:masterClrMapping/>
  </p:clrMapOvr>
  <p:transition spd="fast">
    <p:fade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368" t="5245" r="0" b="12662"/>
            <a:stretch>
              <a:fillRect/>
            </a:stretch>
          </p:blipFill>
          <p:spPr>
            <a:xfrm flipH="false" flipV="false"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64" t="3827" r="16710" b="26362"/>
            <a:stretch>
              <a:fillRect/>
            </a:stretch>
          </p:blipFill>
          <p:spPr>
            <a:xfrm flipH="false" flipV="false"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5029" t="17901" r="6502" b="7289"/>
            <a:stretch>
              <a:fillRect/>
            </a:stretch>
          </p:blipFill>
          <p:spPr>
            <a:xfrm flipH="false" flipV="false"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36221" r="0" b="26454"/>
            <a:stretch>
              <a:fillRect/>
            </a:stretch>
          </p:blipFill>
          <p:spPr>
            <a:xfrm flipH="false" flipV="false">
              <a:off x="12255500" y="6921500"/>
              <a:ext cx="12128500" cy="67945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3664781" y="4586286"/>
            <a:ext cx="10958438" cy="1009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b="true" sz="5999">
                <a:solidFill>
                  <a:srgbClr val="36356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Take part with your family</a:t>
            </a:r>
          </a:p>
        </p:txBody>
      </p:sp>
    </p:spTree>
  </p:cSld>
  <p:clrMapOvr>
    <a:masterClrMapping/>
  </p:clrMapOvr>
  <p:transition spd="fast">
    <p:fad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8838" t="47734" r="33222" b="4521"/>
            <a:stretch>
              <a:fillRect/>
            </a:stretch>
          </p:blipFill>
          <p:spPr>
            <a:xfrm flipH="false" flipV="false"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2652" r="0" b="12652"/>
            <a:stretch>
              <a:fillRect/>
            </a:stretch>
          </p:blipFill>
          <p:spPr>
            <a:xfrm flipH="false" flipV="false"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7720" r="0" b="7720"/>
            <a:stretch>
              <a:fillRect/>
            </a:stretch>
          </p:blipFill>
          <p:spPr>
            <a:xfrm flipH="false" flipV="false"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3752" r="0" b="12321"/>
            <a:stretch>
              <a:fillRect/>
            </a:stretch>
          </p:blipFill>
          <p:spPr>
            <a:xfrm flipH="false" flipV="false">
              <a:off x="12255500" y="6921500"/>
              <a:ext cx="12128500" cy="67945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4158890" y="4586286"/>
            <a:ext cx="9970219" cy="1009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b="true" sz="5999">
                <a:solidFill>
                  <a:srgbClr val="36356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Take part with your dog</a:t>
            </a:r>
          </a:p>
        </p:txBody>
      </p:sp>
    </p:spTree>
  </p:cSld>
  <p:clrMapOvr>
    <a:masterClrMapping/>
  </p:clrMapOvr>
  <p:transition spd="fast">
    <p:fade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5024" t="24494" r="11502" b="5362"/>
            <a:stretch>
              <a:fillRect/>
            </a:stretch>
          </p:blipFill>
          <p:spPr>
            <a:xfrm flipH="false" flipV="false"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7958" r="0" b="7958"/>
            <a:stretch>
              <a:fillRect/>
            </a:stretch>
          </p:blipFill>
          <p:spPr>
            <a:xfrm flipH="false" flipV="false"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6635" t="5964" r="2824" b="17474"/>
            <a:stretch>
              <a:fillRect/>
            </a:stretch>
          </p:blipFill>
          <p:spPr>
            <a:xfrm flipH="false" flipV="false"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3010" t="2297" r="7918" b="35329"/>
            <a:stretch>
              <a:fillRect/>
            </a:stretch>
          </p:blipFill>
          <p:spPr>
            <a:xfrm flipH="false" flipV="false">
              <a:off x="12255500" y="6921500"/>
              <a:ext cx="12128500" cy="67945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3462114" y="4586286"/>
            <a:ext cx="11363771" cy="1009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b="true" sz="5999">
                <a:solidFill>
                  <a:srgbClr val="36356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Take part with your friends</a:t>
            </a:r>
          </a:p>
        </p:txBody>
      </p:sp>
    </p:spTree>
  </p:cSld>
  <p:clrMapOvr>
    <a:masterClrMapping/>
  </p:clrMapOvr>
  <p:transition spd="fast">
    <p:fade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635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224074"/>
            <a:ext cx="18288000" cy="10363322"/>
          </a:xfrm>
          <a:custGeom>
            <a:avLst/>
            <a:gdLst/>
            <a:ahLst/>
            <a:cxnLst/>
            <a:rect r="r" b="b" t="t" l="l"/>
            <a:pathLst>
              <a:path h="10363322" w="18288000">
                <a:moveTo>
                  <a:pt x="0" y="0"/>
                </a:moveTo>
                <a:lnTo>
                  <a:pt x="18288000" y="0"/>
                </a:lnTo>
                <a:lnTo>
                  <a:pt x="18288000" y="10363322"/>
                </a:lnTo>
                <a:lnTo>
                  <a:pt x="0" y="103633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572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4802" y="151128"/>
            <a:ext cx="18038396" cy="877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b="true" sz="5199">
                <a:solidFill>
                  <a:srgbClr val="FDA2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Under 11s can take part with a responsible adult </a:t>
            </a:r>
          </a:p>
        </p:txBody>
      </p:sp>
    </p:spTree>
  </p:cSld>
  <p:clrMapOvr>
    <a:masterClrMapping/>
  </p:clrMapOvr>
  <p:transition spd="fast">
    <p:fade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635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97840" y="-438915"/>
            <a:ext cx="14363743" cy="11164830"/>
          </a:xfrm>
          <a:custGeom>
            <a:avLst/>
            <a:gdLst/>
            <a:ahLst/>
            <a:cxnLst/>
            <a:rect r="r" b="b" t="t" l="l"/>
            <a:pathLst>
              <a:path h="11164830" w="14363743">
                <a:moveTo>
                  <a:pt x="0" y="0"/>
                </a:moveTo>
                <a:lnTo>
                  <a:pt x="14363743" y="0"/>
                </a:lnTo>
                <a:lnTo>
                  <a:pt x="14363743" y="11164830"/>
                </a:lnTo>
                <a:lnTo>
                  <a:pt x="0" y="11164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967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853212" y="3529011"/>
            <a:ext cx="4143524" cy="3124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true">
                <a:solidFill>
                  <a:srgbClr val="FDA2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Find your </a:t>
            </a:r>
          </a:p>
          <a:p>
            <a:pPr algn="ctr">
              <a:lnSpc>
                <a:spcPts val="8399"/>
              </a:lnSpc>
            </a:pPr>
            <a:r>
              <a:rPr lang="en-US" sz="5999" b="true">
                <a:solidFill>
                  <a:srgbClr val="FDA2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nearest </a:t>
            </a:r>
          </a:p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b="true" sz="5999">
                <a:solidFill>
                  <a:srgbClr val="FDA2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parkrun</a:t>
            </a:r>
          </a:p>
        </p:txBody>
      </p:sp>
    </p:spTree>
  </p:cSld>
  <p:clrMapOvr>
    <a:masterClrMapping/>
  </p:clrMapOvr>
  <p:transition spd="fast">
    <p:fade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093289"/>
            <a:ext cx="18505033" cy="12328979"/>
          </a:xfrm>
          <a:custGeom>
            <a:avLst/>
            <a:gdLst/>
            <a:ahLst/>
            <a:cxnLst/>
            <a:rect r="r" b="b" t="t" l="l"/>
            <a:pathLst>
              <a:path h="12328979" w="18505033">
                <a:moveTo>
                  <a:pt x="0" y="0"/>
                </a:moveTo>
                <a:lnTo>
                  <a:pt x="18505033" y="0"/>
                </a:lnTo>
                <a:lnTo>
                  <a:pt x="18505033" y="12328979"/>
                </a:lnTo>
                <a:lnTo>
                  <a:pt x="0" y="123289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484369" y="8927959"/>
            <a:ext cx="2668625" cy="1240911"/>
          </a:xfrm>
          <a:custGeom>
            <a:avLst/>
            <a:gdLst/>
            <a:ahLst/>
            <a:cxnLst/>
            <a:rect r="r" b="b" t="t" l="l"/>
            <a:pathLst>
              <a:path h="1240911" w="2668625">
                <a:moveTo>
                  <a:pt x="0" y="0"/>
                </a:moveTo>
                <a:lnTo>
                  <a:pt x="2668625" y="0"/>
                </a:lnTo>
                <a:lnTo>
                  <a:pt x="2668625" y="1240911"/>
                </a:lnTo>
                <a:lnTo>
                  <a:pt x="0" y="1240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574414"/>
            <a:ext cx="19259426" cy="12831593"/>
          </a:xfrm>
          <a:custGeom>
            <a:avLst/>
            <a:gdLst/>
            <a:ahLst/>
            <a:cxnLst/>
            <a:rect r="r" b="b" t="t" l="l"/>
            <a:pathLst>
              <a:path h="12831593" w="19259426">
                <a:moveTo>
                  <a:pt x="0" y="0"/>
                </a:moveTo>
                <a:lnTo>
                  <a:pt x="19259426" y="0"/>
                </a:lnTo>
                <a:lnTo>
                  <a:pt x="19259426" y="12831593"/>
                </a:lnTo>
                <a:lnTo>
                  <a:pt x="0" y="128315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484369" y="8927959"/>
            <a:ext cx="2668625" cy="1240911"/>
          </a:xfrm>
          <a:custGeom>
            <a:avLst/>
            <a:gdLst/>
            <a:ahLst/>
            <a:cxnLst/>
            <a:rect r="r" b="b" t="t" l="l"/>
            <a:pathLst>
              <a:path h="1240911" w="2668625">
                <a:moveTo>
                  <a:pt x="0" y="0"/>
                </a:moveTo>
                <a:lnTo>
                  <a:pt x="2668625" y="0"/>
                </a:lnTo>
                <a:lnTo>
                  <a:pt x="2668625" y="1240911"/>
                </a:lnTo>
                <a:lnTo>
                  <a:pt x="0" y="1240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52705" y="4057649"/>
            <a:ext cx="14982590" cy="206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true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parkruns are free 5km events</a:t>
            </a:r>
          </a:p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b="true" sz="5999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every Saturday at 7am</a:t>
            </a:r>
          </a:p>
        </p:txBody>
      </p:sp>
    </p:spTree>
  </p:cSld>
  <p:clrMapOvr>
    <a:masterClrMapping/>
  </p:clrMapOvr>
  <p:transition spd="fast">
    <p:fade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635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063030" cy="10287000"/>
          </a:xfrm>
          <a:custGeom>
            <a:avLst/>
            <a:gdLst/>
            <a:ahLst/>
            <a:cxnLst/>
            <a:rect r="r" b="b" t="t" l="l"/>
            <a:pathLst>
              <a:path h="10287000" w="12063030">
                <a:moveTo>
                  <a:pt x="0" y="0"/>
                </a:moveTo>
                <a:lnTo>
                  <a:pt x="12063030" y="0"/>
                </a:lnTo>
                <a:lnTo>
                  <a:pt x="120630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19" r="-10934" b="-38771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296403" y="3701414"/>
            <a:ext cx="5991597" cy="27793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true">
                <a:solidFill>
                  <a:srgbClr val="FDA2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Register </a:t>
            </a:r>
          </a:p>
          <a:p>
            <a:pPr algn="ctr">
              <a:lnSpc>
                <a:spcPts val="8399"/>
              </a:lnSpc>
            </a:pPr>
            <a:r>
              <a:rPr lang="en-US" sz="5999" b="true">
                <a:solidFill>
                  <a:srgbClr val="FDA2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for free at </a:t>
            </a:r>
          </a:p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b="true" sz="3899" u="sng">
                <a:solidFill>
                  <a:srgbClr val="FDA201"/>
                </a:solidFill>
                <a:latin typeface="Montserrat Heavy"/>
                <a:ea typeface="Montserrat Heavy"/>
                <a:cs typeface="Montserrat Heavy"/>
                <a:sym typeface="Montserrat Heavy"/>
                <a:hlinkClick r:id="rId3" tooltip="http://www.parkrun.com.au"/>
              </a:rPr>
              <a:t>www.parkrun.com.au</a:t>
            </a:r>
            <a:r>
              <a:rPr lang="en-US" b="true" sz="3899">
                <a:solidFill>
                  <a:srgbClr val="FDA2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</a:p>
        </p:txBody>
      </p:sp>
    </p:spTree>
  </p:cSld>
  <p:clrMapOvr>
    <a:masterClrMapping/>
  </p:clrMapOvr>
  <p:transition spd="fast">
    <p:fade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97201" y="-1146972"/>
            <a:ext cx="22085201" cy="14362586"/>
          </a:xfrm>
          <a:custGeom>
            <a:avLst/>
            <a:gdLst/>
            <a:ahLst/>
            <a:cxnLst/>
            <a:rect r="r" b="b" t="t" l="l"/>
            <a:pathLst>
              <a:path h="14362586" w="22085201">
                <a:moveTo>
                  <a:pt x="0" y="0"/>
                </a:moveTo>
                <a:lnTo>
                  <a:pt x="22085201" y="0"/>
                </a:lnTo>
                <a:lnTo>
                  <a:pt x="22085201" y="14362586"/>
                </a:lnTo>
                <a:lnTo>
                  <a:pt x="0" y="143625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5" r="0" b="-935"/>
            </a:stretch>
          </a:blipFill>
        </p:spPr>
      </p:sp>
    </p:spTree>
  </p:cSld>
  <p:clrMapOvr>
    <a:masterClrMapping/>
  </p:clrMapOvr>
  <p:transition spd="fast">
    <p:fade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97201" y="-1146972"/>
            <a:ext cx="22085201" cy="14362586"/>
          </a:xfrm>
          <a:custGeom>
            <a:avLst/>
            <a:gdLst/>
            <a:ahLst/>
            <a:cxnLst/>
            <a:rect r="r" b="b" t="t" l="l"/>
            <a:pathLst>
              <a:path h="14362586" w="22085201">
                <a:moveTo>
                  <a:pt x="0" y="0"/>
                </a:moveTo>
                <a:lnTo>
                  <a:pt x="22085201" y="0"/>
                </a:lnTo>
                <a:lnTo>
                  <a:pt x="22085201" y="14362586"/>
                </a:lnTo>
                <a:lnTo>
                  <a:pt x="0" y="14362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-935" r="0" b="-93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653261" y="6959354"/>
            <a:ext cx="14982590" cy="3124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true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parkrun is free</a:t>
            </a:r>
          </a:p>
          <a:p>
            <a:pPr algn="ctr">
              <a:lnSpc>
                <a:spcPts val="8399"/>
              </a:lnSpc>
            </a:pPr>
            <a:r>
              <a:rPr lang="en-US" sz="5999" b="true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                                  for everyone</a:t>
            </a:r>
          </a:p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b="true" sz="5999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                        forever</a:t>
            </a:r>
          </a:p>
        </p:txBody>
      </p:sp>
    </p:spTree>
  </p:cSld>
  <p:clrMapOvr>
    <a:masterClrMapping/>
  </p:clrMapOvr>
  <p:transition spd="fast">
    <p:fade/>
  </p:transition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A20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66411" y="3209795"/>
            <a:ext cx="17555179" cy="4149729"/>
            <a:chOff x="0" y="0"/>
            <a:chExt cx="23406905" cy="5532972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3161867" y="961805"/>
              <a:ext cx="3465918" cy="3370321"/>
              <a:chOff x="0" y="0"/>
              <a:chExt cx="4144010" cy="402971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4145280" cy="4029710"/>
              </a:xfrm>
              <a:custGeom>
                <a:avLst/>
                <a:gdLst/>
                <a:ahLst/>
                <a:cxnLst/>
                <a:rect r="r" b="b" t="t" l="l"/>
                <a:pathLst>
                  <a:path h="4029710" w="4145280">
                    <a:moveTo>
                      <a:pt x="1802130" y="2039620"/>
                    </a:moveTo>
                    <a:lnTo>
                      <a:pt x="2029460" y="2039620"/>
                    </a:lnTo>
                    <a:lnTo>
                      <a:pt x="2029460" y="1413510"/>
                    </a:lnTo>
                    <a:cubicBezTo>
                      <a:pt x="2029460" y="899160"/>
                      <a:pt x="2001520" y="553720"/>
                      <a:pt x="1946910" y="377190"/>
                    </a:cubicBezTo>
                    <a:cubicBezTo>
                      <a:pt x="1892300" y="201930"/>
                      <a:pt x="1785620" y="114300"/>
                      <a:pt x="1629410" y="114300"/>
                    </a:cubicBezTo>
                    <a:cubicBezTo>
                      <a:pt x="1535430" y="114300"/>
                      <a:pt x="1450340" y="139700"/>
                      <a:pt x="1375410" y="191770"/>
                    </a:cubicBezTo>
                    <a:cubicBezTo>
                      <a:pt x="1299210" y="243840"/>
                      <a:pt x="1262380" y="313690"/>
                      <a:pt x="1262380" y="402590"/>
                    </a:cubicBezTo>
                    <a:cubicBezTo>
                      <a:pt x="1262380" y="491490"/>
                      <a:pt x="1277620" y="582930"/>
                      <a:pt x="1309370" y="674370"/>
                    </a:cubicBezTo>
                    <a:lnTo>
                      <a:pt x="1504950" y="674370"/>
                    </a:lnTo>
                    <a:cubicBezTo>
                      <a:pt x="1546860" y="788670"/>
                      <a:pt x="1567180" y="924560"/>
                      <a:pt x="1567180" y="1084580"/>
                    </a:cubicBezTo>
                    <a:cubicBezTo>
                      <a:pt x="1567180" y="1244600"/>
                      <a:pt x="1502410" y="1383030"/>
                      <a:pt x="1371600" y="1498600"/>
                    </a:cubicBezTo>
                    <a:cubicBezTo>
                      <a:pt x="1240790" y="1615440"/>
                      <a:pt x="1076960" y="1673860"/>
                      <a:pt x="877570" y="1673860"/>
                    </a:cubicBezTo>
                    <a:cubicBezTo>
                      <a:pt x="427990" y="1673860"/>
                      <a:pt x="204470" y="1449070"/>
                      <a:pt x="204470" y="999490"/>
                    </a:cubicBezTo>
                    <a:cubicBezTo>
                      <a:pt x="203200" y="332740"/>
                      <a:pt x="749300" y="0"/>
                      <a:pt x="1840230" y="0"/>
                    </a:cubicBezTo>
                    <a:cubicBezTo>
                      <a:pt x="2461260" y="0"/>
                      <a:pt x="2890520" y="109220"/>
                      <a:pt x="3129280" y="328930"/>
                    </a:cubicBezTo>
                    <a:cubicBezTo>
                      <a:pt x="3366770" y="548640"/>
                      <a:pt x="3486150" y="949960"/>
                      <a:pt x="3486150" y="1535430"/>
                    </a:cubicBezTo>
                    <a:lnTo>
                      <a:pt x="3486150" y="3185160"/>
                    </a:lnTo>
                    <a:cubicBezTo>
                      <a:pt x="3486150" y="3467100"/>
                      <a:pt x="3562350" y="3608070"/>
                      <a:pt x="3713480" y="3608070"/>
                    </a:cubicBezTo>
                    <a:cubicBezTo>
                      <a:pt x="3891280" y="3608070"/>
                      <a:pt x="3995420" y="3328670"/>
                      <a:pt x="4027170" y="2771140"/>
                    </a:cubicBezTo>
                    <a:lnTo>
                      <a:pt x="4145280" y="2778760"/>
                    </a:lnTo>
                    <a:cubicBezTo>
                      <a:pt x="4124960" y="3255010"/>
                      <a:pt x="4038600" y="3582670"/>
                      <a:pt x="3886200" y="3761740"/>
                    </a:cubicBezTo>
                    <a:cubicBezTo>
                      <a:pt x="3735070" y="3940810"/>
                      <a:pt x="3486150" y="4029710"/>
                      <a:pt x="3141980" y="4029710"/>
                    </a:cubicBezTo>
                    <a:cubicBezTo>
                      <a:pt x="2515870" y="4029710"/>
                      <a:pt x="2155190" y="3829050"/>
                      <a:pt x="2061210" y="3429000"/>
                    </a:cubicBezTo>
                    <a:cubicBezTo>
                      <a:pt x="1993900" y="3634740"/>
                      <a:pt x="1891030" y="3785870"/>
                      <a:pt x="1755140" y="3883660"/>
                    </a:cubicBezTo>
                    <a:cubicBezTo>
                      <a:pt x="1619250" y="3981450"/>
                      <a:pt x="1421130" y="4029710"/>
                      <a:pt x="1159510" y="4029710"/>
                    </a:cubicBezTo>
                    <a:cubicBezTo>
                      <a:pt x="386080" y="4029710"/>
                      <a:pt x="0" y="3702050"/>
                      <a:pt x="0" y="3046730"/>
                    </a:cubicBezTo>
                    <a:cubicBezTo>
                      <a:pt x="0" y="2661920"/>
                      <a:pt x="147320" y="2397760"/>
                      <a:pt x="441960" y="2254250"/>
                    </a:cubicBezTo>
                    <a:cubicBezTo>
                      <a:pt x="737870" y="2110740"/>
                      <a:pt x="1191260" y="2039620"/>
                      <a:pt x="1802130" y="2039620"/>
                    </a:cubicBezTo>
                    <a:close/>
                    <a:moveTo>
                      <a:pt x="1531620" y="3582670"/>
                    </a:moveTo>
                    <a:cubicBezTo>
                      <a:pt x="1560830" y="3663950"/>
                      <a:pt x="1615440" y="3704590"/>
                      <a:pt x="1696720" y="3704590"/>
                    </a:cubicBezTo>
                    <a:cubicBezTo>
                      <a:pt x="1778000" y="3704590"/>
                      <a:pt x="1852930" y="3636010"/>
                      <a:pt x="1924050" y="3497580"/>
                    </a:cubicBezTo>
                    <a:cubicBezTo>
                      <a:pt x="1995170" y="3359150"/>
                      <a:pt x="2029460" y="3168650"/>
                      <a:pt x="2029460" y="2924810"/>
                    </a:cubicBezTo>
                    <a:lnTo>
                      <a:pt x="2029460" y="2169160"/>
                    </a:lnTo>
                    <a:lnTo>
                      <a:pt x="1974850" y="2169160"/>
                    </a:lnTo>
                    <a:cubicBezTo>
                      <a:pt x="1651000" y="2169160"/>
                      <a:pt x="1489710" y="2415540"/>
                      <a:pt x="1489710" y="2908300"/>
                    </a:cubicBezTo>
                    <a:lnTo>
                      <a:pt x="1489710" y="3037840"/>
                    </a:lnTo>
                    <a:cubicBezTo>
                      <a:pt x="1488440" y="3319780"/>
                      <a:pt x="1502410" y="3501390"/>
                      <a:pt x="1531620" y="358267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9503" t="-29060" r="-9047" b="-53981"/>
                </a:stretch>
              </a:blipFill>
            </p:spPr>
          </p:sp>
        </p:grpSp>
        <p:grpSp>
          <p:nvGrpSpPr>
            <p:cNvPr name="Group 5" id="5"/>
            <p:cNvGrpSpPr/>
            <p:nvPr/>
          </p:nvGrpSpPr>
          <p:grpSpPr>
            <a:xfrm rot="0">
              <a:off x="6830384" y="961805"/>
              <a:ext cx="3216386" cy="3370321"/>
              <a:chOff x="0" y="0"/>
              <a:chExt cx="3768090" cy="394843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3768090" cy="3947160"/>
              </a:xfrm>
              <a:custGeom>
                <a:avLst/>
                <a:gdLst/>
                <a:ahLst/>
                <a:cxnLst/>
                <a:rect r="r" b="b" t="t" l="l"/>
                <a:pathLst>
                  <a:path h="3947160" w="3768090">
                    <a:moveTo>
                      <a:pt x="2616200" y="308610"/>
                    </a:moveTo>
                    <a:cubicBezTo>
                      <a:pt x="2423160" y="308610"/>
                      <a:pt x="2252980" y="438150"/>
                      <a:pt x="2106930" y="698500"/>
                    </a:cubicBezTo>
                    <a:cubicBezTo>
                      <a:pt x="1960880" y="958850"/>
                      <a:pt x="1887220" y="1267460"/>
                      <a:pt x="1887220" y="1624330"/>
                    </a:cubicBezTo>
                    <a:lnTo>
                      <a:pt x="1887220" y="3801110"/>
                    </a:lnTo>
                    <a:lnTo>
                      <a:pt x="2443480" y="3801110"/>
                    </a:lnTo>
                    <a:lnTo>
                      <a:pt x="2443480" y="3947160"/>
                    </a:lnTo>
                    <a:lnTo>
                      <a:pt x="0" y="3947160"/>
                    </a:lnTo>
                    <a:lnTo>
                      <a:pt x="0" y="3801110"/>
                    </a:lnTo>
                    <a:lnTo>
                      <a:pt x="430530" y="3801110"/>
                    </a:lnTo>
                    <a:lnTo>
                      <a:pt x="430530" y="227330"/>
                    </a:lnTo>
                    <a:lnTo>
                      <a:pt x="0" y="227330"/>
                    </a:lnTo>
                    <a:lnTo>
                      <a:pt x="0" y="81280"/>
                    </a:lnTo>
                    <a:lnTo>
                      <a:pt x="1887220" y="81280"/>
                    </a:lnTo>
                    <a:lnTo>
                      <a:pt x="1887220" y="861060"/>
                    </a:lnTo>
                    <a:cubicBezTo>
                      <a:pt x="1954530" y="584200"/>
                      <a:pt x="2085340" y="372110"/>
                      <a:pt x="2278380" y="223520"/>
                    </a:cubicBezTo>
                    <a:cubicBezTo>
                      <a:pt x="2472690" y="74930"/>
                      <a:pt x="2692400" y="0"/>
                      <a:pt x="2937510" y="0"/>
                    </a:cubicBezTo>
                    <a:cubicBezTo>
                      <a:pt x="3182620" y="0"/>
                      <a:pt x="3382010" y="72390"/>
                      <a:pt x="3536950" y="215900"/>
                    </a:cubicBezTo>
                    <a:cubicBezTo>
                      <a:pt x="3690620" y="359410"/>
                      <a:pt x="3768090" y="562610"/>
                      <a:pt x="3768090" y="825500"/>
                    </a:cubicBezTo>
                    <a:cubicBezTo>
                      <a:pt x="3768090" y="1088390"/>
                      <a:pt x="3710940" y="1290320"/>
                      <a:pt x="3595370" y="1431290"/>
                    </a:cubicBezTo>
                    <a:cubicBezTo>
                      <a:pt x="3481070" y="1572260"/>
                      <a:pt x="3304540" y="1642110"/>
                      <a:pt x="3067050" y="1642110"/>
                    </a:cubicBezTo>
                    <a:cubicBezTo>
                      <a:pt x="2829560" y="1642110"/>
                      <a:pt x="2654300" y="1560830"/>
                      <a:pt x="2542540" y="1398270"/>
                    </a:cubicBezTo>
                    <a:cubicBezTo>
                      <a:pt x="2430780" y="1235710"/>
                      <a:pt x="2415540" y="1010920"/>
                      <a:pt x="2499360" y="723900"/>
                    </a:cubicBezTo>
                    <a:lnTo>
                      <a:pt x="2781300" y="723900"/>
                    </a:lnTo>
                    <a:cubicBezTo>
                      <a:pt x="2910840" y="447040"/>
                      <a:pt x="2856230" y="308610"/>
                      <a:pt x="2616200" y="30861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23984" t="-85855" r="-29573" b="-9599"/>
                </a:stretch>
              </a:blipFill>
            </p:spPr>
          </p:sp>
        </p:grpSp>
        <p:grpSp>
          <p:nvGrpSpPr>
            <p:cNvPr name="Group 7" id="7"/>
            <p:cNvGrpSpPr/>
            <p:nvPr/>
          </p:nvGrpSpPr>
          <p:grpSpPr>
            <a:xfrm rot="0">
              <a:off x="19587658" y="1058888"/>
              <a:ext cx="3819247" cy="3203140"/>
              <a:chOff x="0" y="0"/>
              <a:chExt cx="4707890" cy="394843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4706620" cy="3948430"/>
              </a:xfrm>
              <a:custGeom>
                <a:avLst/>
                <a:gdLst/>
                <a:ahLst/>
                <a:cxnLst/>
                <a:rect r="r" b="b" t="t" l="l"/>
                <a:pathLst>
                  <a:path h="3948430" w="4706620">
                    <a:moveTo>
                      <a:pt x="0" y="81280"/>
                    </a:moveTo>
                    <a:lnTo>
                      <a:pt x="1887220" y="81280"/>
                    </a:lnTo>
                    <a:lnTo>
                      <a:pt x="1887220" y="829310"/>
                    </a:lnTo>
                    <a:cubicBezTo>
                      <a:pt x="1971040" y="580390"/>
                      <a:pt x="2099310" y="379730"/>
                      <a:pt x="2270760" y="228600"/>
                    </a:cubicBezTo>
                    <a:cubicBezTo>
                      <a:pt x="2443480" y="76200"/>
                      <a:pt x="2705100" y="0"/>
                      <a:pt x="3054350" y="0"/>
                    </a:cubicBezTo>
                    <a:cubicBezTo>
                      <a:pt x="3863340" y="0"/>
                      <a:pt x="4268470" y="452120"/>
                      <a:pt x="4268470" y="1356360"/>
                    </a:cubicBezTo>
                    <a:lnTo>
                      <a:pt x="4268470" y="3802380"/>
                    </a:lnTo>
                    <a:lnTo>
                      <a:pt x="4706620" y="3802380"/>
                    </a:lnTo>
                    <a:lnTo>
                      <a:pt x="4706620" y="3948430"/>
                    </a:lnTo>
                    <a:lnTo>
                      <a:pt x="2490470" y="3948430"/>
                    </a:lnTo>
                    <a:lnTo>
                      <a:pt x="2490470" y="3802380"/>
                    </a:lnTo>
                    <a:lnTo>
                      <a:pt x="2811780" y="3802380"/>
                    </a:lnTo>
                    <a:lnTo>
                      <a:pt x="2811780" y="1162050"/>
                    </a:lnTo>
                    <a:cubicBezTo>
                      <a:pt x="2811780" y="836930"/>
                      <a:pt x="2791460" y="627380"/>
                      <a:pt x="2749550" y="532130"/>
                    </a:cubicBezTo>
                    <a:cubicBezTo>
                      <a:pt x="2707640" y="436880"/>
                      <a:pt x="2631440" y="389890"/>
                      <a:pt x="2522220" y="389890"/>
                    </a:cubicBezTo>
                    <a:cubicBezTo>
                      <a:pt x="2354580" y="389890"/>
                      <a:pt x="2207260" y="504190"/>
                      <a:pt x="2080260" y="731520"/>
                    </a:cubicBezTo>
                    <a:cubicBezTo>
                      <a:pt x="1951990" y="958850"/>
                      <a:pt x="1888490" y="1235710"/>
                      <a:pt x="1888490" y="1559560"/>
                    </a:cubicBezTo>
                    <a:lnTo>
                      <a:pt x="1888490" y="3802380"/>
                    </a:lnTo>
                    <a:lnTo>
                      <a:pt x="2225040" y="3802380"/>
                    </a:lnTo>
                    <a:lnTo>
                      <a:pt x="2225040" y="3948430"/>
                    </a:lnTo>
                    <a:lnTo>
                      <a:pt x="0" y="3948430"/>
                    </a:lnTo>
                    <a:lnTo>
                      <a:pt x="0" y="3802380"/>
                    </a:lnTo>
                    <a:lnTo>
                      <a:pt x="430530" y="3802380"/>
                    </a:lnTo>
                    <a:lnTo>
                      <a:pt x="430530" y="227330"/>
                    </a:lnTo>
                    <a:lnTo>
                      <a:pt x="0" y="227330"/>
                    </a:lnTo>
                    <a:lnTo>
                      <a:pt x="0" y="8128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26085" t="-9793" r="-33340" b="-16583"/>
                </a:stretch>
              </a:blip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948835"/>
              <a:ext cx="2957810" cy="4584137"/>
              <a:chOff x="0" y="0"/>
              <a:chExt cx="3202940" cy="4964049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127" y="-22860"/>
                <a:ext cx="3203067" cy="4986782"/>
              </a:xfrm>
              <a:custGeom>
                <a:avLst/>
                <a:gdLst/>
                <a:ahLst/>
                <a:cxnLst/>
                <a:rect r="r" b="b" t="t" l="l"/>
                <a:pathLst>
                  <a:path h="4986782" w="3203067">
                    <a:moveTo>
                      <a:pt x="2245360" y="96393"/>
                    </a:moveTo>
                    <a:cubicBezTo>
                      <a:pt x="1942338" y="96393"/>
                      <a:pt x="1597914" y="206629"/>
                      <a:pt x="1246632" y="385699"/>
                    </a:cubicBezTo>
                    <a:cubicBezTo>
                      <a:pt x="1260348" y="275463"/>
                      <a:pt x="1287907" y="179070"/>
                      <a:pt x="1308608" y="110236"/>
                    </a:cubicBezTo>
                    <a:cubicBezTo>
                      <a:pt x="1336167" y="13843"/>
                      <a:pt x="1281049" y="0"/>
                      <a:pt x="1184656" y="55118"/>
                    </a:cubicBezTo>
                    <a:cubicBezTo>
                      <a:pt x="1088263" y="110236"/>
                      <a:pt x="853948" y="206629"/>
                      <a:pt x="633603" y="247904"/>
                    </a:cubicBezTo>
                    <a:cubicBezTo>
                      <a:pt x="413258" y="289179"/>
                      <a:pt x="151511" y="296164"/>
                      <a:pt x="48133" y="296164"/>
                    </a:cubicBezTo>
                    <a:cubicBezTo>
                      <a:pt x="241046" y="406400"/>
                      <a:pt x="413258" y="606171"/>
                      <a:pt x="413258" y="922909"/>
                    </a:cubicBezTo>
                    <a:lnTo>
                      <a:pt x="413258" y="4263517"/>
                    </a:lnTo>
                    <a:cubicBezTo>
                      <a:pt x="413258" y="4787011"/>
                      <a:pt x="254889" y="4931664"/>
                      <a:pt x="0" y="4986782"/>
                    </a:cubicBezTo>
                    <a:lnTo>
                      <a:pt x="1653159" y="4986782"/>
                    </a:lnTo>
                    <a:cubicBezTo>
                      <a:pt x="1398270" y="4931664"/>
                      <a:pt x="1239901" y="4787011"/>
                      <a:pt x="1239901" y="4263517"/>
                    </a:cubicBezTo>
                    <a:lnTo>
                      <a:pt x="1239901" y="3519551"/>
                    </a:lnTo>
                    <a:cubicBezTo>
                      <a:pt x="1446530" y="3615944"/>
                      <a:pt x="1632458" y="3677920"/>
                      <a:pt x="1901190" y="3677920"/>
                    </a:cubicBezTo>
                    <a:cubicBezTo>
                      <a:pt x="2748407" y="3677920"/>
                      <a:pt x="3203067" y="2816987"/>
                      <a:pt x="3203067" y="1714881"/>
                    </a:cubicBezTo>
                    <a:cubicBezTo>
                      <a:pt x="3202813" y="613029"/>
                      <a:pt x="2624201" y="96393"/>
                      <a:pt x="2245360" y="96393"/>
                    </a:cubicBezTo>
                    <a:close/>
                    <a:moveTo>
                      <a:pt x="1666748" y="3313049"/>
                    </a:moveTo>
                    <a:cubicBezTo>
                      <a:pt x="1535938" y="3313049"/>
                      <a:pt x="1405001" y="3271774"/>
                      <a:pt x="1239647" y="3209671"/>
                    </a:cubicBezTo>
                    <a:lnTo>
                      <a:pt x="1239647" y="923036"/>
                    </a:lnTo>
                    <a:lnTo>
                      <a:pt x="1239647" y="668147"/>
                    </a:lnTo>
                    <a:cubicBezTo>
                      <a:pt x="1480693" y="530352"/>
                      <a:pt x="1646047" y="461518"/>
                      <a:pt x="1825117" y="461518"/>
                    </a:cubicBezTo>
                    <a:cubicBezTo>
                      <a:pt x="2155698" y="461518"/>
                      <a:pt x="2383028" y="771525"/>
                      <a:pt x="2383028" y="1715135"/>
                    </a:cubicBezTo>
                    <a:cubicBezTo>
                      <a:pt x="2383155" y="2403856"/>
                      <a:pt x="2438146" y="3313049"/>
                      <a:pt x="1666748" y="3313049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66084" t="-10793" r="-91144" b="0"/>
                </a:stretch>
              </a:blip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16229017" y="961805"/>
              <a:ext cx="3156042" cy="3397307"/>
              <a:chOff x="0" y="0"/>
              <a:chExt cx="3395726" cy="3655314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-22987"/>
                <a:ext cx="3395726" cy="3678174"/>
              </a:xfrm>
              <a:custGeom>
                <a:avLst/>
                <a:gdLst/>
                <a:ahLst/>
                <a:cxnLst/>
                <a:rect r="r" b="b" t="t" l="l"/>
                <a:pathLst>
                  <a:path h="3678174" w="3395726">
                    <a:moveTo>
                      <a:pt x="2155952" y="3609340"/>
                    </a:moveTo>
                    <a:lnTo>
                      <a:pt x="2155952" y="3202940"/>
                    </a:lnTo>
                    <a:cubicBezTo>
                      <a:pt x="1797812" y="3499104"/>
                      <a:pt x="1439545" y="3678174"/>
                      <a:pt x="1129665" y="3678174"/>
                    </a:cubicBezTo>
                    <a:cubicBezTo>
                      <a:pt x="826643" y="3678174"/>
                      <a:pt x="365125" y="3382010"/>
                      <a:pt x="365125" y="2541651"/>
                    </a:cubicBezTo>
                    <a:lnTo>
                      <a:pt x="365125" y="923163"/>
                    </a:lnTo>
                    <a:cubicBezTo>
                      <a:pt x="365125" y="606298"/>
                      <a:pt x="192913" y="406527"/>
                      <a:pt x="0" y="296291"/>
                    </a:cubicBezTo>
                    <a:cubicBezTo>
                      <a:pt x="103378" y="296291"/>
                      <a:pt x="365125" y="289433"/>
                      <a:pt x="585470" y="248031"/>
                    </a:cubicBezTo>
                    <a:cubicBezTo>
                      <a:pt x="805815" y="206629"/>
                      <a:pt x="1040130" y="110363"/>
                      <a:pt x="1136523" y="55245"/>
                    </a:cubicBezTo>
                    <a:cubicBezTo>
                      <a:pt x="1232916" y="127"/>
                      <a:pt x="1288034" y="13970"/>
                      <a:pt x="1260475" y="110363"/>
                    </a:cubicBezTo>
                    <a:cubicBezTo>
                      <a:pt x="1232916" y="206756"/>
                      <a:pt x="1191641" y="365252"/>
                      <a:pt x="1191641" y="537464"/>
                    </a:cubicBezTo>
                    <a:lnTo>
                      <a:pt x="1191641" y="551180"/>
                    </a:lnTo>
                    <a:cubicBezTo>
                      <a:pt x="1191641" y="654558"/>
                      <a:pt x="1191641" y="764667"/>
                      <a:pt x="1191641" y="923163"/>
                    </a:cubicBezTo>
                    <a:lnTo>
                      <a:pt x="1191641" y="2686431"/>
                    </a:lnTo>
                    <a:cubicBezTo>
                      <a:pt x="1191641" y="3065272"/>
                      <a:pt x="1336294" y="3313176"/>
                      <a:pt x="1549781" y="3313176"/>
                    </a:cubicBezTo>
                    <a:cubicBezTo>
                      <a:pt x="1735709" y="3313176"/>
                      <a:pt x="1907921" y="3189224"/>
                      <a:pt x="2155952" y="2955036"/>
                    </a:cubicBezTo>
                    <a:lnTo>
                      <a:pt x="2155952" y="923036"/>
                    </a:lnTo>
                    <a:cubicBezTo>
                      <a:pt x="2155952" y="606171"/>
                      <a:pt x="1983740" y="406400"/>
                      <a:pt x="1790827" y="296291"/>
                    </a:cubicBezTo>
                    <a:cubicBezTo>
                      <a:pt x="1894078" y="296291"/>
                      <a:pt x="2155952" y="289433"/>
                      <a:pt x="2376297" y="248031"/>
                    </a:cubicBezTo>
                    <a:cubicBezTo>
                      <a:pt x="2596642" y="206629"/>
                      <a:pt x="2830957" y="110236"/>
                      <a:pt x="2927350" y="55118"/>
                    </a:cubicBezTo>
                    <a:cubicBezTo>
                      <a:pt x="3023743" y="0"/>
                      <a:pt x="3078861" y="13843"/>
                      <a:pt x="3051302" y="110236"/>
                    </a:cubicBezTo>
                    <a:cubicBezTo>
                      <a:pt x="3023743" y="206629"/>
                      <a:pt x="2982468" y="365125"/>
                      <a:pt x="2982468" y="537337"/>
                    </a:cubicBezTo>
                    <a:lnTo>
                      <a:pt x="2982468" y="551053"/>
                    </a:lnTo>
                    <a:cubicBezTo>
                      <a:pt x="2982468" y="654431"/>
                      <a:pt x="2982468" y="764540"/>
                      <a:pt x="2982468" y="923036"/>
                    </a:cubicBezTo>
                    <a:lnTo>
                      <a:pt x="2982468" y="2886075"/>
                    </a:lnTo>
                    <a:cubicBezTo>
                      <a:pt x="2982468" y="3409569"/>
                      <a:pt x="3140837" y="3554222"/>
                      <a:pt x="3395726" y="3609340"/>
                    </a:cubicBezTo>
                    <a:lnTo>
                      <a:pt x="2155952" y="360934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30120" t="-14383" r="-90488" b="-22160"/>
                </a:stretch>
              </a:blipFill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12810033" y="948835"/>
              <a:ext cx="3216386" cy="3370321"/>
              <a:chOff x="0" y="0"/>
              <a:chExt cx="3768090" cy="394843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3768090" cy="3947160"/>
              </a:xfrm>
              <a:custGeom>
                <a:avLst/>
                <a:gdLst/>
                <a:ahLst/>
                <a:cxnLst/>
                <a:rect r="r" b="b" t="t" l="l"/>
                <a:pathLst>
                  <a:path h="3947160" w="3768090">
                    <a:moveTo>
                      <a:pt x="2616200" y="308610"/>
                    </a:moveTo>
                    <a:cubicBezTo>
                      <a:pt x="2423160" y="308610"/>
                      <a:pt x="2252980" y="438150"/>
                      <a:pt x="2106930" y="698500"/>
                    </a:cubicBezTo>
                    <a:cubicBezTo>
                      <a:pt x="1960880" y="958850"/>
                      <a:pt x="1887220" y="1267460"/>
                      <a:pt x="1887220" y="1624330"/>
                    </a:cubicBezTo>
                    <a:lnTo>
                      <a:pt x="1887220" y="3801110"/>
                    </a:lnTo>
                    <a:lnTo>
                      <a:pt x="2443480" y="3801110"/>
                    </a:lnTo>
                    <a:lnTo>
                      <a:pt x="2443480" y="3947160"/>
                    </a:lnTo>
                    <a:lnTo>
                      <a:pt x="0" y="3947160"/>
                    </a:lnTo>
                    <a:lnTo>
                      <a:pt x="0" y="3801110"/>
                    </a:lnTo>
                    <a:lnTo>
                      <a:pt x="430530" y="3801110"/>
                    </a:lnTo>
                    <a:lnTo>
                      <a:pt x="430530" y="227330"/>
                    </a:lnTo>
                    <a:lnTo>
                      <a:pt x="0" y="227330"/>
                    </a:lnTo>
                    <a:lnTo>
                      <a:pt x="0" y="81280"/>
                    </a:lnTo>
                    <a:lnTo>
                      <a:pt x="1887220" y="81280"/>
                    </a:lnTo>
                    <a:lnTo>
                      <a:pt x="1887220" y="861060"/>
                    </a:lnTo>
                    <a:cubicBezTo>
                      <a:pt x="1954530" y="584200"/>
                      <a:pt x="2085340" y="372110"/>
                      <a:pt x="2278380" y="223520"/>
                    </a:cubicBezTo>
                    <a:cubicBezTo>
                      <a:pt x="2472690" y="74930"/>
                      <a:pt x="2692400" y="0"/>
                      <a:pt x="2937510" y="0"/>
                    </a:cubicBezTo>
                    <a:cubicBezTo>
                      <a:pt x="3182620" y="0"/>
                      <a:pt x="3382010" y="72390"/>
                      <a:pt x="3536950" y="215900"/>
                    </a:cubicBezTo>
                    <a:cubicBezTo>
                      <a:pt x="3690620" y="359410"/>
                      <a:pt x="3768090" y="562610"/>
                      <a:pt x="3768090" y="825500"/>
                    </a:cubicBezTo>
                    <a:cubicBezTo>
                      <a:pt x="3768090" y="1088390"/>
                      <a:pt x="3710940" y="1290320"/>
                      <a:pt x="3595370" y="1431290"/>
                    </a:cubicBezTo>
                    <a:cubicBezTo>
                      <a:pt x="3481070" y="1572260"/>
                      <a:pt x="3304540" y="1642110"/>
                      <a:pt x="3067050" y="1642110"/>
                    </a:cubicBezTo>
                    <a:cubicBezTo>
                      <a:pt x="2829560" y="1642110"/>
                      <a:pt x="2654300" y="1560830"/>
                      <a:pt x="2542540" y="1398270"/>
                    </a:cubicBezTo>
                    <a:cubicBezTo>
                      <a:pt x="2430780" y="1235710"/>
                      <a:pt x="2415540" y="1010920"/>
                      <a:pt x="2499360" y="723900"/>
                    </a:cubicBezTo>
                    <a:lnTo>
                      <a:pt x="2781300" y="723900"/>
                    </a:lnTo>
                    <a:cubicBezTo>
                      <a:pt x="2910840" y="447040"/>
                      <a:pt x="2856230" y="308610"/>
                      <a:pt x="2616200" y="30861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104777" t="-3170" r="-17931" b="-38477"/>
                </a:stretch>
              </a:blipFill>
            </p:spPr>
          </p:sp>
        </p:grpSp>
        <p:grpSp>
          <p:nvGrpSpPr>
            <p:cNvPr name="Group 15" id="15"/>
            <p:cNvGrpSpPr/>
            <p:nvPr/>
          </p:nvGrpSpPr>
          <p:grpSpPr>
            <a:xfrm rot="0">
              <a:off x="10249368" y="0"/>
              <a:ext cx="2358067" cy="4332126"/>
              <a:chOff x="0" y="0"/>
              <a:chExt cx="3093720" cy="568363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3093720" cy="5683631"/>
              </a:xfrm>
              <a:custGeom>
                <a:avLst/>
                <a:gdLst/>
                <a:ahLst/>
                <a:cxnLst/>
                <a:rect r="r" b="b" t="t" l="l"/>
                <a:pathLst>
                  <a:path h="5683631" w="3093720">
                    <a:moveTo>
                      <a:pt x="0" y="5683631"/>
                    </a:moveTo>
                    <a:lnTo>
                      <a:pt x="0" y="0"/>
                    </a:lnTo>
                    <a:lnTo>
                      <a:pt x="1143254" y="0"/>
                    </a:lnTo>
                    <a:lnTo>
                      <a:pt x="1143254" y="2509266"/>
                    </a:lnTo>
                    <a:lnTo>
                      <a:pt x="1698625" y="839724"/>
                    </a:lnTo>
                    <a:lnTo>
                      <a:pt x="2896743" y="839724"/>
                    </a:lnTo>
                    <a:lnTo>
                      <a:pt x="2170176" y="2945130"/>
                    </a:lnTo>
                    <a:lnTo>
                      <a:pt x="3093720" y="5683631"/>
                    </a:lnTo>
                    <a:lnTo>
                      <a:pt x="1863344" y="5683631"/>
                    </a:lnTo>
                    <a:lnTo>
                      <a:pt x="1143254" y="3400425"/>
                    </a:lnTo>
                    <a:lnTo>
                      <a:pt x="1143254" y="5683631"/>
                    </a:lnTo>
                    <a:lnTo>
                      <a:pt x="0" y="5683631"/>
                    </a:lnTo>
                    <a:close/>
                  </a:path>
                </a:pathLst>
              </a:custGeom>
              <a:blipFill>
                <a:blip r:embed="rId8"/>
                <a:stretch>
                  <a:fillRect l="-24154" t="0" r="-11200" b="-10583"/>
                </a:stretch>
              </a:blipFill>
            </p:spPr>
          </p:sp>
        </p:grp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FFF">
                <a:alpha val="100000"/>
              </a:srgbClr>
            </a:gs>
            <a:gs pos="100000">
              <a:srgbClr val="363562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46045" y="-255894"/>
            <a:ext cx="8855006" cy="10798787"/>
          </a:xfrm>
          <a:custGeom>
            <a:avLst/>
            <a:gdLst/>
            <a:ahLst/>
            <a:cxnLst/>
            <a:rect r="r" b="b" t="t" l="l"/>
            <a:pathLst>
              <a:path h="10798787" w="8855006">
                <a:moveTo>
                  <a:pt x="0" y="0"/>
                </a:moveTo>
                <a:lnTo>
                  <a:pt x="8855006" y="0"/>
                </a:lnTo>
                <a:lnTo>
                  <a:pt x="8855006" y="10798788"/>
                </a:lnTo>
                <a:lnTo>
                  <a:pt x="0" y="10798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281458" y="410616"/>
            <a:ext cx="13811190" cy="6296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399"/>
              </a:lnSpc>
            </a:pPr>
            <a:r>
              <a:rPr lang="en-US" sz="5999" b="true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There are </a:t>
            </a:r>
          </a:p>
          <a:p>
            <a:pPr algn="r">
              <a:lnSpc>
                <a:spcPts val="8399"/>
              </a:lnSpc>
              <a:spcBef>
                <a:spcPct val="0"/>
              </a:spcBef>
            </a:pPr>
            <a:r>
              <a:rPr lang="en-US" b="true" sz="5999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more </a:t>
            </a:r>
            <a:r>
              <a:rPr lang="en-US" b="true" sz="5999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than </a:t>
            </a:r>
          </a:p>
          <a:p>
            <a:pPr algn="r">
              <a:lnSpc>
                <a:spcPts val="8399"/>
              </a:lnSpc>
              <a:spcBef>
                <a:spcPct val="0"/>
              </a:spcBef>
            </a:pPr>
            <a:r>
              <a:rPr lang="en-US" b="true" sz="5999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130 parkrun </a:t>
            </a:r>
          </a:p>
          <a:p>
            <a:pPr algn="r">
              <a:lnSpc>
                <a:spcPts val="8399"/>
              </a:lnSpc>
              <a:spcBef>
                <a:spcPct val="0"/>
              </a:spcBef>
            </a:pPr>
            <a:r>
              <a:rPr lang="en-US" b="true" sz="5999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locations </a:t>
            </a:r>
          </a:p>
          <a:p>
            <a:pPr algn="r">
              <a:lnSpc>
                <a:spcPts val="8399"/>
              </a:lnSpc>
              <a:spcBef>
                <a:spcPct val="0"/>
              </a:spcBef>
            </a:pPr>
            <a:r>
              <a:rPr lang="en-US" b="true" sz="5999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around </a:t>
            </a:r>
          </a:p>
          <a:p>
            <a:pPr algn="r">
              <a:lnSpc>
                <a:spcPts val="8399"/>
              </a:lnSpc>
              <a:spcBef>
                <a:spcPct val="0"/>
              </a:spcBef>
            </a:pPr>
            <a:r>
              <a:rPr lang="en-US" b="true" sz="5999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Queensland </a:t>
            </a:r>
          </a:p>
        </p:txBody>
      </p: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635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072642" y="0"/>
            <a:ext cx="14461928" cy="10287000"/>
          </a:xfrm>
          <a:custGeom>
            <a:avLst/>
            <a:gdLst/>
            <a:ahLst/>
            <a:cxnLst/>
            <a:rect r="r" b="b" t="t" l="l"/>
            <a:pathLst>
              <a:path h="10287000" w="14461928">
                <a:moveTo>
                  <a:pt x="0" y="0"/>
                </a:moveTo>
                <a:lnTo>
                  <a:pt x="14461928" y="0"/>
                </a:lnTo>
                <a:lnTo>
                  <a:pt x="144619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6764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389286" y="3755581"/>
            <a:ext cx="6146096" cy="2680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26"/>
              </a:lnSpc>
            </a:pPr>
            <a:r>
              <a:rPr lang="en-US" sz="5090" b="true">
                <a:solidFill>
                  <a:srgbClr val="FDA2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There are many </a:t>
            </a:r>
          </a:p>
          <a:p>
            <a:pPr algn="ctr">
              <a:lnSpc>
                <a:spcPts val="7126"/>
              </a:lnSpc>
              <a:spcBef>
                <a:spcPct val="0"/>
              </a:spcBef>
            </a:pPr>
            <a:r>
              <a:rPr lang="en-US" b="true" sz="5090">
                <a:solidFill>
                  <a:srgbClr val="FDA2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ways you can take part!</a:t>
            </a:r>
          </a:p>
        </p:txBody>
      </p: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7958" r="0" b="7958"/>
            <a:stretch>
              <a:fillRect/>
            </a:stretch>
          </p:blipFill>
          <p:spPr>
            <a:xfrm flipH="false" flipV="false"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162" t="23943" r="13001" b="4722"/>
            <a:stretch>
              <a:fillRect/>
            </a:stretch>
          </p:blipFill>
          <p:spPr>
            <a:xfrm flipH="false" flipV="false"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7661" t="7891" r="8544" b="21695"/>
            <a:stretch>
              <a:fillRect/>
            </a:stretch>
          </p:blipFill>
          <p:spPr>
            <a:xfrm flipH="false" flipV="false"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20694" r="24771" b="16168"/>
            <a:stretch>
              <a:fillRect/>
            </a:stretch>
          </p:blipFill>
          <p:spPr>
            <a:xfrm flipH="false" flipV="false">
              <a:off x="12255500" y="6921500"/>
              <a:ext cx="12128500" cy="67945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6844484" y="4572383"/>
            <a:ext cx="4033035" cy="1027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42"/>
              </a:lnSpc>
              <a:spcBef>
                <a:spcPct val="0"/>
              </a:spcBef>
            </a:pPr>
            <a:r>
              <a:rPr lang="en-US" b="true" sz="6030">
                <a:solidFill>
                  <a:srgbClr val="36356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Walking</a:t>
            </a:r>
          </a:p>
        </p:txBody>
      </p:sp>
    </p:spTree>
  </p:cSld>
  <p:clrMapOvr>
    <a:masterClrMapping/>
  </p:clrMapOvr>
  <p:transition spd="fast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0" r="0" b="15916"/>
            <a:stretch>
              <a:fillRect/>
            </a:stretch>
          </p:blipFill>
          <p:spPr>
            <a:xfrm flipH="false" flipV="false"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7958" r="0" b="7958"/>
            <a:stretch>
              <a:fillRect/>
            </a:stretch>
          </p:blipFill>
          <p:spPr>
            <a:xfrm flipH="false" flipV="false"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8036" r="0" b="8036"/>
            <a:stretch>
              <a:fillRect/>
            </a:stretch>
          </p:blipFill>
          <p:spPr>
            <a:xfrm flipH="false" flipV="false"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7958" r="0" b="7958"/>
            <a:stretch>
              <a:fillRect/>
            </a:stretch>
          </p:blipFill>
          <p:spPr>
            <a:xfrm flipH="false" flipV="false">
              <a:off x="12255500" y="6921500"/>
              <a:ext cx="12128500" cy="67945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7384145" y="4572383"/>
            <a:ext cx="3519711" cy="1027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42"/>
              </a:lnSpc>
              <a:spcBef>
                <a:spcPct val="0"/>
              </a:spcBef>
            </a:pPr>
            <a:r>
              <a:rPr lang="en-US" b="true" sz="6030">
                <a:solidFill>
                  <a:srgbClr val="36356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Running</a:t>
            </a:r>
          </a:p>
        </p:txBody>
      </p:sp>
    </p:spTree>
  </p:cSld>
  <p:clrMapOvr>
    <a:masterClrMapping/>
  </p:clrMapOvr>
  <p:transition spd="fast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7958" r="0" b="7958"/>
            <a:stretch>
              <a:fillRect/>
            </a:stretch>
          </p:blipFill>
          <p:spPr>
            <a:xfrm flipH="false" flipV="false"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5916" r="0" b="0"/>
            <a:stretch>
              <a:fillRect/>
            </a:stretch>
          </p:blipFill>
          <p:spPr>
            <a:xfrm flipH="false" flipV="false"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19728" t="20145" r="12014" b="22460"/>
            <a:stretch>
              <a:fillRect/>
            </a:stretch>
          </p:blipFill>
          <p:spPr>
            <a:xfrm flipH="false" flipV="false"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24970" t="37205" r="14925" b="12256"/>
            <a:stretch>
              <a:fillRect/>
            </a:stretch>
          </p:blipFill>
          <p:spPr>
            <a:xfrm flipH="false" flipV="false">
              <a:off x="12255500" y="6921500"/>
              <a:ext cx="12128500" cy="67945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6428817" y="4572383"/>
            <a:ext cx="5430366" cy="1027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42"/>
              </a:lnSpc>
              <a:spcBef>
                <a:spcPct val="0"/>
              </a:spcBef>
            </a:pPr>
            <a:r>
              <a:rPr lang="en-US" b="true" sz="6030">
                <a:solidFill>
                  <a:srgbClr val="36356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Volunteering</a:t>
            </a:r>
          </a:p>
        </p:txBody>
      </p:sp>
    </p:spTree>
  </p:cSld>
  <p:clrMapOvr>
    <a:masterClrMapping/>
  </p:clrMapOvr>
  <p:transition spd="fast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6042" t="14520" r="4864" b="10566"/>
            <a:stretch>
              <a:fillRect/>
            </a:stretch>
          </p:blipFill>
          <p:spPr>
            <a:xfrm flipH="false" flipV="false"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7958" r="0" b="7958"/>
            <a:stretch>
              <a:fillRect/>
            </a:stretch>
          </p:blipFill>
          <p:spPr>
            <a:xfrm flipH="false" flipV="false"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15396" t="660" r="0" b="28202"/>
            <a:stretch>
              <a:fillRect/>
            </a:stretch>
          </p:blipFill>
          <p:spPr>
            <a:xfrm flipH="false" flipV="false"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6930" t="0" r="481" b="22148"/>
            <a:stretch>
              <a:fillRect/>
            </a:stretch>
          </p:blipFill>
          <p:spPr>
            <a:xfrm flipH="false" flipV="false">
              <a:off x="12255500" y="6921500"/>
              <a:ext cx="12128500" cy="67945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3569643" y="4535871"/>
            <a:ext cx="11148715" cy="1027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42"/>
              </a:lnSpc>
              <a:spcBef>
                <a:spcPct val="0"/>
              </a:spcBef>
            </a:pPr>
            <a:r>
              <a:rPr lang="en-US" b="true" sz="6030">
                <a:solidFill>
                  <a:srgbClr val="36356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Supporting and socialising</a:t>
            </a:r>
          </a:p>
        </p:txBody>
      </p:sp>
    </p:spTree>
  </p:cSld>
  <p:clrMapOvr>
    <a:masterClrMapping/>
  </p:clrMapOvr>
  <p:transition spd="fast">
    <p:fad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2016" y="-2569564"/>
            <a:ext cx="20162842" cy="13433494"/>
          </a:xfrm>
          <a:custGeom>
            <a:avLst/>
            <a:gdLst/>
            <a:ahLst/>
            <a:cxnLst/>
            <a:rect r="r" b="b" t="t" l="l"/>
            <a:pathLst>
              <a:path h="13433494" w="20162842">
                <a:moveTo>
                  <a:pt x="0" y="0"/>
                </a:moveTo>
                <a:lnTo>
                  <a:pt x="20162842" y="0"/>
                </a:lnTo>
                <a:lnTo>
                  <a:pt x="20162842" y="13433494"/>
                </a:lnTo>
                <a:lnTo>
                  <a:pt x="0" y="134334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484369" y="8927959"/>
            <a:ext cx="2668625" cy="1240911"/>
          </a:xfrm>
          <a:custGeom>
            <a:avLst/>
            <a:gdLst/>
            <a:ahLst/>
            <a:cxnLst/>
            <a:rect r="r" b="b" t="t" l="l"/>
            <a:pathLst>
              <a:path h="1240911" w="2668625">
                <a:moveTo>
                  <a:pt x="0" y="0"/>
                </a:moveTo>
                <a:lnTo>
                  <a:pt x="2668625" y="0"/>
                </a:lnTo>
                <a:lnTo>
                  <a:pt x="2668625" y="1240911"/>
                </a:lnTo>
                <a:lnTo>
                  <a:pt x="0" y="1240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DAGrastj7UI</dc:identifier>
  <dcterms:modified xsi:type="dcterms:W3CDTF">2011-08-01T06:04:30Z</dcterms:modified>
  <cp:revision>1</cp:revision>
  <dc:title>parkrun presentation</dc:title>
</cp:coreProperties>
</file>