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embeddedFontLst>
    <p:embeddedFont>
      <p:font typeface="Montserrat Black"/>
      <p:bold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000000"/>
          </p15:clr>
        </p15:guide>
        <p15:guide id="2">
          <p15:clr>
            <a:srgbClr val="000000"/>
          </p15:clr>
        </p15:guide>
      </p15:sldGuideLst>
    </p:ext>
    <p:ext uri="GoogleSlidesCustomDataVersion2">
      <go:slidesCustomData xmlns:go="http://customooxmlschemas.google.com/" r:id="rId30" roundtripDataSignature="AMtx7mi8FVTgpvxrUyZOfPa4KSWUdcj1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Black-bold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Black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Relationship Id="rId5" Type="http://schemas.openxmlformats.org/officeDocument/2006/relationships/image" Target="../media/image21.jpg"/><Relationship Id="rId6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g"/><Relationship Id="rId4" Type="http://schemas.openxmlformats.org/officeDocument/2006/relationships/image" Target="../media/image22.jpg"/><Relationship Id="rId5" Type="http://schemas.openxmlformats.org/officeDocument/2006/relationships/image" Target="../media/image25.jpg"/><Relationship Id="rId6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35.jpg"/><Relationship Id="rId5" Type="http://schemas.openxmlformats.org/officeDocument/2006/relationships/image" Target="../media/image28.jpg"/><Relationship Id="rId6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hyperlink" Target="http://www.parkrun.com.au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jpg"/><Relationship Id="rId4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Relationship Id="rId4" Type="http://schemas.openxmlformats.org/officeDocument/2006/relationships/image" Target="../media/image50.jpg"/><Relationship Id="rId9" Type="http://schemas.openxmlformats.org/officeDocument/2006/relationships/image" Target="../media/image38.jpg"/><Relationship Id="rId5" Type="http://schemas.openxmlformats.org/officeDocument/2006/relationships/image" Target="../media/image40.jpg"/><Relationship Id="rId6" Type="http://schemas.openxmlformats.org/officeDocument/2006/relationships/image" Target="../media/image39.jpg"/><Relationship Id="rId7" Type="http://schemas.openxmlformats.org/officeDocument/2006/relationships/image" Target="../media/image36.jpg"/><Relationship Id="rId8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37.jpg"/><Relationship Id="rId5" Type="http://schemas.openxmlformats.org/officeDocument/2006/relationships/image" Target="../media/image7.jpg"/><Relationship Id="rId6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2.jpg"/><Relationship Id="rId5" Type="http://schemas.openxmlformats.org/officeDocument/2006/relationships/image" Target="../media/image10.jpg"/><Relationship Id="rId6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9.jpg"/><Relationship Id="rId5" Type="http://schemas.openxmlformats.org/officeDocument/2006/relationships/image" Target="../media/image14.jpg"/><Relationship Id="rId6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5.jpg"/><Relationship Id="rId5" Type="http://schemas.openxmlformats.org/officeDocument/2006/relationships/image" Target="../media/image18.jpg"/><Relationship Id="rId6" Type="http://schemas.openxmlformats.org/officeDocument/2006/relationships/image" Target="../media/image4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-571500"/>
            <a:ext cx="21281666" cy="14563858"/>
          </a:xfrm>
          <a:custGeom>
            <a:rect b="b" l="l" r="r" t="t"/>
            <a:pathLst>
              <a:path extrusionOk="0" h="12831593" w="19259426">
                <a:moveTo>
                  <a:pt x="0" y="0"/>
                </a:moveTo>
                <a:lnTo>
                  <a:pt x="19259426" y="0"/>
                </a:lnTo>
                <a:lnTo>
                  <a:pt x="19259426" y="12831593"/>
                </a:lnTo>
                <a:lnTo>
                  <a:pt x="0" y="128315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sp>
      <p:sp>
        <p:nvSpPr>
          <p:cNvPr id="85" name="Google Shape;85;p1"/>
          <p:cNvSpPr/>
          <p:nvPr/>
        </p:nvSpPr>
        <p:spPr>
          <a:xfrm>
            <a:off x="15484369" y="8927959"/>
            <a:ext cx="2668625" cy="1240911"/>
          </a:xfrm>
          <a:custGeom>
            <a:rect b="b" l="l" r="r" t="t"/>
            <a:pathLst>
              <a:path extrusionOk="0"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/>
          <p:nvPr/>
        </p:nvSpPr>
        <p:spPr>
          <a:xfrm>
            <a:off x="-4069722" y="-1816509"/>
            <a:ext cx="16433449" cy="14210461"/>
          </a:xfrm>
          <a:custGeom>
            <a:rect b="b" l="l" r="r" t="t"/>
            <a:pathLst>
              <a:path extrusionOk="0" h="14210461" w="16433449">
                <a:moveTo>
                  <a:pt x="0" y="0"/>
                </a:moveTo>
                <a:lnTo>
                  <a:pt x="16433450" y="0"/>
                </a:lnTo>
                <a:lnTo>
                  <a:pt x="16433450" y="14210461"/>
                </a:lnTo>
                <a:lnTo>
                  <a:pt x="0" y="14210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29789" t="0"/>
            </a:stretch>
          </a:blipFill>
          <a:ln>
            <a:noFill/>
          </a:ln>
        </p:spPr>
      </p:sp>
      <p:sp>
        <p:nvSpPr>
          <p:cNvPr id="156" name="Google Shape;156;p10"/>
          <p:cNvSpPr txBox="1"/>
          <p:nvPr/>
        </p:nvSpPr>
        <p:spPr>
          <a:xfrm>
            <a:off x="12775510" y="3967070"/>
            <a:ext cx="5089847" cy="2219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67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Everyone is</a:t>
            </a:r>
            <a:endParaRPr/>
          </a:p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67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welcome!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/>
          <p:nvPr/>
        </p:nvSpPr>
        <p:spPr>
          <a:xfrm>
            <a:off x="-5475450" y="0"/>
            <a:ext cx="19442504" cy="12953568"/>
          </a:xfrm>
          <a:custGeom>
            <a:rect b="b" l="l" r="r" t="t"/>
            <a:pathLst>
              <a:path extrusionOk="0" h="12162975" w="18255872">
                <a:moveTo>
                  <a:pt x="0" y="0"/>
                </a:moveTo>
                <a:lnTo>
                  <a:pt x="18255872" y="0"/>
                </a:lnTo>
                <a:lnTo>
                  <a:pt x="18255872" y="12162975"/>
                </a:lnTo>
                <a:lnTo>
                  <a:pt x="0" y="121629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1"/>
          <p:cNvSpPr txBox="1"/>
          <p:nvPr/>
        </p:nvSpPr>
        <p:spPr>
          <a:xfrm>
            <a:off x="12704232" y="4056379"/>
            <a:ext cx="5212800" cy="20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There is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 time limit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/>
          <p:nvPr/>
        </p:nvSpPr>
        <p:spPr>
          <a:xfrm>
            <a:off x="-3973218" y="-735839"/>
            <a:ext cx="16342022" cy="12196749"/>
          </a:xfrm>
          <a:custGeom>
            <a:rect b="b" l="l" r="r" t="t"/>
            <a:pathLst>
              <a:path extrusionOk="0" h="12196749" w="16342022">
                <a:moveTo>
                  <a:pt x="0" y="0"/>
                </a:moveTo>
                <a:lnTo>
                  <a:pt x="16342022" y="0"/>
                </a:lnTo>
                <a:lnTo>
                  <a:pt x="16342022" y="12196749"/>
                </a:lnTo>
                <a:lnTo>
                  <a:pt x="0" y="12196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019" t="0"/>
            </a:stretch>
          </a:blipFill>
          <a:ln>
            <a:noFill/>
          </a:ln>
        </p:spPr>
      </p:sp>
      <p:sp>
        <p:nvSpPr>
          <p:cNvPr id="168" name="Google Shape;168;p12"/>
          <p:cNvSpPr txBox="1"/>
          <p:nvPr/>
        </p:nvSpPr>
        <p:spPr>
          <a:xfrm>
            <a:off x="12804892" y="3429011"/>
            <a:ext cx="50709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Anyone is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welcome to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volunteer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/>
          <p:nvPr/>
        </p:nvSpPr>
        <p:spPr>
          <a:xfrm>
            <a:off x="-1750108" y="-948690"/>
            <a:ext cx="14046982" cy="12184380"/>
          </a:xfrm>
          <a:custGeom>
            <a:rect b="b" l="l" r="r" t="t"/>
            <a:pathLst>
              <a:path extrusionOk="0" h="12184380" w="14046982">
                <a:moveTo>
                  <a:pt x="0" y="0"/>
                </a:moveTo>
                <a:lnTo>
                  <a:pt x="14046982" y="0"/>
                </a:lnTo>
                <a:lnTo>
                  <a:pt x="14046982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0187" t="0"/>
            </a:stretch>
          </a:blipFill>
          <a:ln>
            <a:noFill/>
          </a:ln>
        </p:spPr>
      </p:sp>
      <p:sp>
        <p:nvSpPr>
          <p:cNvPr id="174" name="Google Shape;174;p13"/>
          <p:cNvSpPr txBox="1"/>
          <p:nvPr/>
        </p:nvSpPr>
        <p:spPr>
          <a:xfrm>
            <a:off x="12490198" y="2096261"/>
            <a:ext cx="5797800" cy="60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Noone ever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comes last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thanks to the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volunteer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tail walkers!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1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180" name="Google Shape;180;p14"/>
            <p:cNvPicPr preferRelativeResize="0"/>
            <p:nvPr/>
          </p:nvPicPr>
          <p:blipFill rotWithShape="1">
            <a:blip r:embed="rId3">
              <a:alphaModFix/>
            </a:blip>
            <a:srcRect b="12662" l="2368" r="0" t="5244"/>
            <a:stretch/>
          </p:blipFill>
          <p:spPr>
            <a:xfrm>
              <a:off x="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4"/>
            <p:cNvPicPr preferRelativeResize="0"/>
            <p:nvPr/>
          </p:nvPicPr>
          <p:blipFill rotWithShape="1">
            <a:blip r:embed="rId4">
              <a:alphaModFix/>
            </a:blip>
            <a:srcRect b="26362" l="264" r="16710" t="3827"/>
            <a:stretch/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4"/>
            <p:cNvPicPr preferRelativeResize="0"/>
            <p:nvPr/>
          </p:nvPicPr>
          <p:blipFill rotWithShape="1">
            <a:blip r:embed="rId5">
              <a:alphaModFix/>
            </a:blip>
            <a:srcRect b="7288" l="5029" r="6502" t="17901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4"/>
            <p:cNvPicPr preferRelativeResize="0"/>
            <p:nvPr/>
          </p:nvPicPr>
          <p:blipFill rotWithShape="1">
            <a:blip r:embed="rId6">
              <a:alphaModFix/>
            </a:blip>
            <a:srcRect b="26454" l="0" r="0" t="36221"/>
            <a:stretch/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14"/>
          <p:cNvSpPr txBox="1"/>
          <p:nvPr/>
        </p:nvSpPr>
        <p:spPr>
          <a:xfrm>
            <a:off x="3527850" y="4681800"/>
            <a:ext cx="112323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36356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Take part with your family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190" name="Google Shape;190;p15"/>
            <p:cNvPicPr preferRelativeResize="0"/>
            <p:nvPr/>
          </p:nvPicPr>
          <p:blipFill rotWithShape="1">
            <a:blip r:embed="rId3">
              <a:alphaModFix/>
            </a:blip>
            <a:srcRect b="4521" l="18838" r="33222" t="47734"/>
            <a:stretch/>
          </p:blipFill>
          <p:spPr>
            <a:xfrm>
              <a:off x="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5"/>
            <p:cNvPicPr preferRelativeResize="0"/>
            <p:nvPr/>
          </p:nvPicPr>
          <p:blipFill rotWithShape="1">
            <a:blip r:embed="rId4">
              <a:alphaModFix/>
            </a:blip>
            <a:srcRect b="12652" l="0" r="0" t="12652"/>
            <a:stretch/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5"/>
            <p:cNvPicPr preferRelativeResize="0"/>
            <p:nvPr/>
          </p:nvPicPr>
          <p:blipFill rotWithShape="1">
            <a:blip r:embed="rId5">
              <a:alphaModFix/>
            </a:blip>
            <a:srcRect b="7720" l="0" r="0" t="7719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5"/>
            <p:cNvPicPr preferRelativeResize="0"/>
            <p:nvPr/>
          </p:nvPicPr>
          <p:blipFill rotWithShape="1">
            <a:blip r:embed="rId6">
              <a:alphaModFix/>
            </a:blip>
            <a:srcRect b="12320" l="0" r="0" t="3752"/>
            <a:stretch/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15"/>
          <p:cNvSpPr txBox="1"/>
          <p:nvPr/>
        </p:nvSpPr>
        <p:spPr>
          <a:xfrm>
            <a:off x="4229100" y="4681800"/>
            <a:ext cx="101667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36356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Take part with your dog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200" name="Google Shape;200;p16"/>
            <p:cNvPicPr preferRelativeResize="0"/>
            <p:nvPr/>
          </p:nvPicPr>
          <p:blipFill rotWithShape="1">
            <a:blip r:embed="rId3">
              <a:alphaModFix/>
            </a:blip>
            <a:srcRect b="5361" l="5024" r="11501" t="24494"/>
            <a:stretch/>
          </p:blipFill>
          <p:spPr>
            <a:xfrm>
              <a:off x="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6"/>
            <p:cNvPicPr preferRelativeResize="0"/>
            <p:nvPr/>
          </p:nvPicPr>
          <p:blipFill rotWithShape="1">
            <a:blip r:embed="rId4">
              <a:alphaModFix/>
            </a:blip>
            <a:srcRect b="7958" l="0" r="0" t="7958"/>
            <a:stretch/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6"/>
            <p:cNvPicPr preferRelativeResize="0"/>
            <p:nvPr/>
          </p:nvPicPr>
          <p:blipFill rotWithShape="1">
            <a:blip r:embed="rId5">
              <a:alphaModFix/>
            </a:blip>
            <a:srcRect b="17474" l="6635" r="2823" t="5964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6"/>
            <p:cNvPicPr preferRelativeResize="0"/>
            <p:nvPr/>
          </p:nvPicPr>
          <p:blipFill rotWithShape="1">
            <a:blip r:embed="rId6">
              <a:alphaModFix/>
            </a:blip>
            <a:srcRect b="35328" l="3010" r="7917" t="2297"/>
            <a:stretch/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16"/>
          <p:cNvSpPr txBox="1"/>
          <p:nvPr/>
        </p:nvSpPr>
        <p:spPr>
          <a:xfrm>
            <a:off x="3388500" y="4681800"/>
            <a:ext cx="115110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36356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Take part with your friends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/>
          <p:nvPr/>
        </p:nvSpPr>
        <p:spPr>
          <a:xfrm>
            <a:off x="0" y="1224075"/>
            <a:ext cx="19979640" cy="11244204"/>
          </a:xfrm>
          <a:custGeom>
            <a:rect b="b" l="l" r="r" t="t"/>
            <a:pathLst>
              <a:path extrusionOk="0" h="10363322" w="18288000">
                <a:moveTo>
                  <a:pt x="0" y="0"/>
                </a:moveTo>
                <a:lnTo>
                  <a:pt x="18288000" y="0"/>
                </a:lnTo>
                <a:lnTo>
                  <a:pt x="18288000" y="10363322"/>
                </a:lnTo>
                <a:lnTo>
                  <a:pt x="0" y="10363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7570"/>
            </a:stretch>
          </a:blipFill>
          <a:ln>
            <a:noFill/>
          </a:ln>
        </p:spPr>
      </p:sp>
      <p:sp>
        <p:nvSpPr>
          <p:cNvPr id="210" name="Google Shape;210;p17"/>
          <p:cNvSpPr txBox="1"/>
          <p:nvPr/>
        </p:nvSpPr>
        <p:spPr>
          <a:xfrm>
            <a:off x="124802" y="151128"/>
            <a:ext cx="18038396" cy="8775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Under 11s can take part with a responsible adult 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/>
          <p:nvPr/>
        </p:nvSpPr>
        <p:spPr>
          <a:xfrm>
            <a:off x="-1097840" y="-438915"/>
            <a:ext cx="14363743" cy="11164830"/>
          </a:xfrm>
          <a:custGeom>
            <a:rect b="b" l="l" r="r" t="t"/>
            <a:pathLst>
              <a:path extrusionOk="0" h="11164830" w="14363743">
                <a:moveTo>
                  <a:pt x="0" y="0"/>
                </a:moveTo>
                <a:lnTo>
                  <a:pt x="14363743" y="0"/>
                </a:lnTo>
                <a:lnTo>
                  <a:pt x="14363743" y="11164830"/>
                </a:lnTo>
                <a:lnTo>
                  <a:pt x="0" y="11164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9669" t="0"/>
            </a:stretch>
          </a:blipFill>
          <a:ln>
            <a:noFill/>
          </a:ln>
        </p:spPr>
      </p:sp>
      <p:sp>
        <p:nvSpPr>
          <p:cNvPr id="216" name="Google Shape;216;p18"/>
          <p:cNvSpPr txBox="1"/>
          <p:nvPr/>
        </p:nvSpPr>
        <p:spPr>
          <a:xfrm>
            <a:off x="13624612" y="3428999"/>
            <a:ext cx="41436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Find your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nearest 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parkrun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/>
          <p:nvPr/>
        </p:nvSpPr>
        <p:spPr>
          <a:xfrm>
            <a:off x="15484369" y="8927959"/>
            <a:ext cx="2668625" cy="1240911"/>
          </a:xfrm>
          <a:custGeom>
            <a:rect b="b" l="l" r="r" t="t"/>
            <a:pathLst>
              <a:path extrusionOk="0"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2" name="Google Shape;222;p19" title="_DSC5015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698975"/>
            <a:ext cx="18288000" cy="1218903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9"/>
          <p:cNvSpPr/>
          <p:nvPr/>
        </p:nvSpPr>
        <p:spPr>
          <a:xfrm>
            <a:off x="15255769" y="8927959"/>
            <a:ext cx="2668625" cy="1240911"/>
          </a:xfrm>
          <a:custGeom>
            <a:rect b="b" l="l" r="r" t="t"/>
            <a:pathLst>
              <a:path extrusionOk="0"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0" y="-269626"/>
            <a:ext cx="21618706" cy="14435542"/>
          </a:xfrm>
          <a:custGeom>
            <a:rect b="b" l="l" r="r" t="t"/>
            <a:pathLst>
              <a:path extrusionOk="0" h="12831593" w="19259426">
                <a:moveTo>
                  <a:pt x="0" y="0"/>
                </a:moveTo>
                <a:lnTo>
                  <a:pt x="19259426" y="0"/>
                </a:lnTo>
                <a:lnTo>
                  <a:pt x="19259426" y="12831593"/>
                </a:lnTo>
                <a:lnTo>
                  <a:pt x="0" y="128315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2"/>
          <p:cNvSpPr/>
          <p:nvPr/>
        </p:nvSpPr>
        <p:spPr>
          <a:xfrm>
            <a:off x="15484369" y="8927959"/>
            <a:ext cx="2668625" cy="1240911"/>
          </a:xfrm>
          <a:custGeom>
            <a:rect b="b" l="l" r="r" t="t"/>
            <a:pathLst>
              <a:path extrusionOk="0"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2"/>
          <p:cNvSpPr txBox="1"/>
          <p:nvPr/>
        </p:nvSpPr>
        <p:spPr>
          <a:xfrm>
            <a:off x="1652705" y="3428999"/>
            <a:ext cx="149826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parkruns are free 5km events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every Saturday at 7am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"/>
          <p:cNvSpPr/>
          <p:nvPr/>
        </p:nvSpPr>
        <p:spPr>
          <a:xfrm>
            <a:off x="0" y="0"/>
            <a:ext cx="12063030" cy="10287000"/>
          </a:xfrm>
          <a:custGeom>
            <a:rect b="b" l="l" r="r" t="t"/>
            <a:pathLst>
              <a:path extrusionOk="0" h="10287000" w="12063030">
                <a:moveTo>
                  <a:pt x="0" y="0"/>
                </a:moveTo>
                <a:lnTo>
                  <a:pt x="12063030" y="0"/>
                </a:lnTo>
                <a:lnTo>
                  <a:pt x="120630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768" l="0" r="-10932" t="-917"/>
            </a:stretch>
          </a:blipFill>
          <a:ln>
            <a:noFill/>
          </a:ln>
        </p:spPr>
      </p:sp>
      <p:sp>
        <p:nvSpPr>
          <p:cNvPr id="229" name="Google Shape;229;p20"/>
          <p:cNvSpPr txBox="1"/>
          <p:nvPr/>
        </p:nvSpPr>
        <p:spPr>
          <a:xfrm>
            <a:off x="12177325" y="3579900"/>
            <a:ext cx="5958300" cy="31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Register </a:t>
            </a:r>
            <a:endParaRPr sz="1300"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 free at </a:t>
            </a:r>
            <a:endParaRPr sz="13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sng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www.parkrun.com.au</a:t>
            </a:r>
            <a:r>
              <a:rPr b="1" i="0" lang="en-US" sz="3799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130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1" title="_IGP5178~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6700" y="-820735"/>
            <a:ext cx="18554701" cy="1228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 title="parkrun is free for everyone forev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2500" y="7581900"/>
            <a:ext cx="106680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A20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23"/>
          <p:cNvGrpSpPr/>
          <p:nvPr/>
        </p:nvGrpSpPr>
        <p:grpSpPr>
          <a:xfrm>
            <a:off x="366499" y="3209795"/>
            <a:ext cx="17554318" cy="4149641"/>
            <a:chOff x="117" y="0"/>
            <a:chExt cx="23405757" cy="5532855"/>
          </a:xfrm>
        </p:grpSpPr>
        <p:sp>
          <p:nvSpPr>
            <p:cNvPr id="241" name="Google Shape;241;p23"/>
            <p:cNvSpPr/>
            <p:nvPr/>
          </p:nvSpPr>
          <p:spPr>
            <a:xfrm>
              <a:off x="3161867" y="961805"/>
              <a:ext cx="3466980" cy="3370321"/>
            </a:xfrm>
            <a:custGeom>
              <a:rect b="b" l="l" r="r" t="t"/>
              <a:pathLst>
                <a:path extrusionOk="0" h="4029710" w="4145280">
                  <a:moveTo>
                    <a:pt x="1802130" y="2039620"/>
                  </a:moveTo>
                  <a:lnTo>
                    <a:pt x="2029460" y="2039620"/>
                  </a:lnTo>
                  <a:lnTo>
                    <a:pt x="2029460" y="1413510"/>
                  </a:lnTo>
                  <a:cubicBezTo>
                    <a:pt x="2029460" y="899160"/>
                    <a:pt x="2001520" y="553720"/>
                    <a:pt x="1946910" y="377190"/>
                  </a:cubicBezTo>
                  <a:cubicBezTo>
                    <a:pt x="1892300" y="201930"/>
                    <a:pt x="1785620" y="114300"/>
                    <a:pt x="1629410" y="114300"/>
                  </a:cubicBezTo>
                  <a:cubicBezTo>
                    <a:pt x="1535430" y="114300"/>
                    <a:pt x="1450340" y="139700"/>
                    <a:pt x="1375410" y="191770"/>
                  </a:cubicBezTo>
                  <a:cubicBezTo>
                    <a:pt x="1299210" y="243840"/>
                    <a:pt x="1262380" y="313690"/>
                    <a:pt x="1262380" y="402590"/>
                  </a:cubicBezTo>
                  <a:cubicBezTo>
                    <a:pt x="1262380" y="491490"/>
                    <a:pt x="1277620" y="582930"/>
                    <a:pt x="1309370" y="674370"/>
                  </a:cubicBezTo>
                  <a:lnTo>
                    <a:pt x="1504950" y="674370"/>
                  </a:lnTo>
                  <a:cubicBezTo>
                    <a:pt x="1546860" y="788670"/>
                    <a:pt x="1567180" y="924560"/>
                    <a:pt x="1567180" y="1084580"/>
                  </a:cubicBezTo>
                  <a:cubicBezTo>
                    <a:pt x="1567180" y="1244600"/>
                    <a:pt x="1502410" y="1383030"/>
                    <a:pt x="1371600" y="1498600"/>
                  </a:cubicBezTo>
                  <a:cubicBezTo>
                    <a:pt x="1240790" y="1615440"/>
                    <a:pt x="1076960" y="1673860"/>
                    <a:pt x="877570" y="1673860"/>
                  </a:cubicBezTo>
                  <a:cubicBezTo>
                    <a:pt x="427990" y="1673860"/>
                    <a:pt x="204470" y="1449070"/>
                    <a:pt x="204470" y="999490"/>
                  </a:cubicBezTo>
                  <a:cubicBezTo>
                    <a:pt x="203200" y="332740"/>
                    <a:pt x="749300" y="0"/>
                    <a:pt x="1840230" y="0"/>
                  </a:cubicBezTo>
                  <a:cubicBezTo>
                    <a:pt x="2461260" y="0"/>
                    <a:pt x="2890520" y="109220"/>
                    <a:pt x="3129280" y="328930"/>
                  </a:cubicBezTo>
                  <a:cubicBezTo>
                    <a:pt x="3366770" y="548640"/>
                    <a:pt x="3486150" y="949960"/>
                    <a:pt x="3486150" y="1535430"/>
                  </a:cubicBezTo>
                  <a:lnTo>
                    <a:pt x="3486150" y="3185160"/>
                  </a:lnTo>
                  <a:cubicBezTo>
                    <a:pt x="3486150" y="3467100"/>
                    <a:pt x="3562350" y="3608070"/>
                    <a:pt x="3713480" y="3608070"/>
                  </a:cubicBezTo>
                  <a:cubicBezTo>
                    <a:pt x="3891280" y="3608070"/>
                    <a:pt x="3995420" y="3328670"/>
                    <a:pt x="4027170" y="2771140"/>
                  </a:cubicBezTo>
                  <a:lnTo>
                    <a:pt x="4145280" y="2778760"/>
                  </a:lnTo>
                  <a:cubicBezTo>
                    <a:pt x="4124960" y="3255010"/>
                    <a:pt x="4038600" y="3582670"/>
                    <a:pt x="3886200" y="3761740"/>
                  </a:cubicBezTo>
                  <a:cubicBezTo>
                    <a:pt x="3735070" y="3940810"/>
                    <a:pt x="3486150" y="4029710"/>
                    <a:pt x="3141980" y="4029710"/>
                  </a:cubicBezTo>
                  <a:cubicBezTo>
                    <a:pt x="2515870" y="4029710"/>
                    <a:pt x="2155190" y="3829050"/>
                    <a:pt x="2061210" y="3429000"/>
                  </a:cubicBezTo>
                  <a:cubicBezTo>
                    <a:pt x="1993900" y="3634740"/>
                    <a:pt x="1891030" y="3785870"/>
                    <a:pt x="1755140" y="3883660"/>
                  </a:cubicBezTo>
                  <a:cubicBezTo>
                    <a:pt x="1619250" y="3981450"/>
                    <a:pt x="1421130" y="4029710"/>
                    <a:pt x="1159510" y="4029710"/>
                  </a:cubicBezTo>
                  <a:cubicBezTo>
                    <a:pt x="386080" y="4029710"/>
                    <a:pt x="0" y="3702050"/>
                    <a:pt x="0" y="3046730"/>
                  </a:cubicBezTo>
                  <a:cubicBezTo>
                    <a:pt x="0" y="2661920"/>
                    <a:pt x="147320" y="2397760"/>
                    <a:pt x="441960" y="2254250"/>
                  </a:cubicBezTo>
                  <a:cubicBezTo>
                    <a:pt x="737870" y="2110740"/>
                    <a:pt x="1191260" y="2039620"/>
                    <a:pt x="1802130" y="2039620"/>
                  </a:cubicBezTo>
                  <a:close/>
                  <a:moveTo>
                    <a:pt x="1531620" y="3582670"/>
                  </a:moveTo>
                  <a:cubicBezTo>
                    <a:pt x="1560830" y="3663950"/>
                    <a:pt x="1615440" y="3704590"/>
                    <a:pt x="1696720" y="3704590"/>
                  </a:cubicBezTo>
                  <a:cubicBezTo>
                    <a:pt x="1778000" y="3704590"/>
                    <a:pt x="1852930" y="3636010"/>
                    <a:pt x="1924050" y="3497580"/>
                  </a:cubicBezTo>
                  <a:cubicBezTo>
                    <a:pt x="1995170" y="3359150"/>
                    <a:pt x="2029460" y="3168650"/>
                    <a:pt x="2029460" y="2924810"/>
                  </a:cubicBezTo>
                  <a:lnTo>
                    <a:pt x="2029460" y="2169160"/>
                  </a:lnTo>
                  <a:lnTo>
                    <a:pt x="1974850" y="2169160"/>
                  </a:lnTo>
                  <a:cubicBezTo>
                    <a:pt x="1651000" y="2169160"/>
                    <a:pt x="1489710" y="2415540"/>
                    <a:pt x="1489710" y="2908300"/>
                  </a:cubicBezTo>
                  <a:lnTo>
                    <a:pt x="1489710" y="3037840"/>
                  </a:lnTo>
                  <a:cubicBezTo>
                    <a:pt x="1488440" y="3319780"/>
                    <a:pt x="1502410" y="3501390"/>
                    <a:pt x="1531620" y="358267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53977" l="-9502" r="-9046" t="-29058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6830384" y="961805"/>
              <a:ext cx="3216386" cy="3369237"/>
            </a:xfrm>
            <a:custGeom>
              <a:rect b="b" l="l" r="r" t="t"/>
              <a:pathLst>
                <a:path extrusionOk="0" h="3947160" w="3768090">
                  <a:moveTo>
                    <a:pt x="2616200" y="308610"/>
                  </a:moveTo>
                  <a:cubicBezTo>
                    <a:pt x="2423160" y="308610"/>
                    <a:pt x="2252980" y="438150"/>
                    <a:pt x="2106930" y="698500"/>
                  </a:cubicBezTo>
                  <a:cubicBezTo>
                    <a:pt x="1960880" y="958850"/>
                    <a:pt x="1887220" y="1267460"/>
                    <a:pt x="1887220" y="1624330"/>
                  </a:cubicBezTo>
                  <a:lnTo>
                    <a:pt x="1887220" y="3801110"/>
                  </a:lnTo>
                  <a:lnTo>
                    <a:pt x="2443480" y="3801110"/>
                  </a:lnTo>
                  <a:lnTo>
                    <a:pt x="2443480" y="3947160"/>
                  </a:lnTo>
                  <a:lnTo>
                    <a:pt x="0" y="3947160"/>
                  </a:lnTo>
                  <a:lnTo>
                    <a:pt x="0" y="3801110"/>
                  </a:lnTo>
                  <a:lnTo>
                    <a:pt x="430530" y="3801110"/>
                  </a:lnTo>
                  <a:lnTo>
                    <a:pt x="430530" y="227330"/>
                  </a:lnTo>
                  <a:lnTo>
                    <a:pt x="0" y="227330"/>
                  </a:lnTo>
                  <a:lnTo>
                    <a:pt x="0" y="81280"/>
                  </a:lnTo>
                  <a:lnTo>
                    <a:pt x="1887220" y="81280"/>
                  </a:lnTo>
                  <a:lnTo>
                    <a:pt x="1887220" y="861060"/>
                  </a:lnTo>
                  <a:cubicBezTo>
                    <a:pt x="1954530" y="584200"/>
                    <a:pt x="2085340" y="372110"/>
                    <a:pt x="2278380" y="223520"/>
                  </a:cubicBezTo>
                  <a:cubicBezTo>
                    <a:pt x="2472690" y="74930"/>
                    <a:pt x="2692400" y="0"/>
                    <a:pt x="2937510" y="0"/>
                  </a:cubicBezTo>
                  <a:cubicBezTo>
                    <a:pt x="3182620" y="0"/>
                    <a:pt x="3382010" y="72390"/>
                    <a:pt x="3536950" y="215900"/>
                  </a:cubicBezTo>
                  <a:cubicBezTo>
                    <a:pt x="3690620" y="359410"/>
                    <a:pt x="3768090" y="562610"/>
                    <a:pt x="3768090" y="825500"/>
                  </a:cubicBezTo>
                  <a:cubicBezTo>
                    <a:pt x="3768090" y="1088390"/>
                    <a:pt x="3710940" y="1290320"/>
                    <a:pt x="3595370" y="1431290"/>
                  </a:cubicBezTo>
                  <a:cubicBezTo>
                    <a:pt x="3481070" y="1572260"/>
                    <a:pt x="3304540" y="1642110"/>
                    <a:pt x="3067050" y="1642110"/>
                  </a:cubicBezTo>
                  <a:cubicBezTo>
                    <a:pt x="2829560" y="1642110"/>
                    <a:pt x="2654300" y="1560830"/>
                    <a:pt x="2542540" y="1398270"/>
                  </a:cubicBezTo>
                  <a:cubicBezTo>
                    <a:pt x="2430780" y="1235710"/>
                    <a:pt x="2415540" y="1010920"/>
                    <a:pt x="2499360" y="723900"/>
                  </a:cubicBezTo>
                  <a:lnTo>
                    <a:pt x="2781300" y="723900"/>
                  </a:lnTo>
                  <a:cubicBezTo>
                    <a:pt x="2910840" y="447040"/>
                    <a:pt x="2856230" y="308610"/>
                    <a:pt x="2616200" y="30861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9596" l="-23980" r="-29570" t="-85849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9587658" y="1058888"/>
              <a:ext cx="3818217" cy="3203140"/>
            </a:xfrm>
            <a:custGeom>
              <a:rect b="b" l="l" r="r" t="t"/>
              <a:pathLst>
                <a:path extrusionOk="0" h="3948430" w="4706620">
                  <a:moveTo>
                    <a:pt x="0" y="81280"/>
                  </a:moveTo>
                  <a:lnTo>
                    <a:pt x="1887220" y="81280"/>
                  </a:lnTo>
                  <a:lnTo>
                    <a:pt x="1887220" y="829310"/>
                  </a:lnTo>
                  <a:cubicBezTo>
                    <a:pt x="1971040" y="580390"/>
                    <a:pt x="2099310" y="379730"/>
                    <a:pt x="2270760" y="228600"/>
                  </a:cubicBezTo>
                  <a:cubicBezTo>
                    <a:pt x="2443480" y="76200"/>
                    <a:pt x="2705100" y="0"/>
                    <a:pt x="3054350" y="0"/>
                  </a:cubicBezTo>
                  <a:cubicBezTo>
                    <a:pt x="3863340" y="0"/>
                    <a:pt x="4268470" y="452120"/>
                    <a:pt x="4268470" y="1356360"/>
                  </a:cubicBezTo>
                  <a:lnTo>
                    <a:pt x="4268470" y="3802380"/>
                  </a:lnTo>
                  <a:lnTo>
                    <a:pt x="4706620" y="3802380"/>
                  </a:lnTo>
                  <a:lnTo>
                    <a:pt x="4706620" y="3948430"/>
                  </a:lnTo>
                  <a:lnTo>
                    <a:pt x="2490470" y="3948430"/>
                  </a:lnTo>
                  <a:lnTo>
                    <a:pt x="2490470" y="3802380"/>
                  </a:lnTo>
                  <a:lnTo>
                    <a:pt x="2811780" y="3802380"/>
                  </a:lnTo>
                  <a:lnTo>
                    <a:pt x="2811780" y="1162050"/>
                  </a:lnTo>
                  <a:cubicBezTo>
                    <a:pt x="2811780" y="836930"/>
                    <a:pt x="2791460" y="627380"/>
                    <a:pt x="2749550" y="532130"/>
                  </a:cubicBezTo>
                  <a:cubicBezTo>
                    <a:pt x="2707640" y="436880"/>
                    <a:pt x="2631440" y="389890"/>
                    <a:pt x="2522220" y="389890"/>
                  </a:cubicBezTo>
                  <a:cubicBezTo>
                    <a:pt x="2354580" y="389890"/>
                    <a:pt x="2207260" y="504190"/>
                    <a:pt x="2080260" y="731520"/>
                  </a:cubicBezTo>
                  <a:cubicBezTo>
                    <a:pt x="1951990" y="958850"/>
                    <a:pt x="1888490" y="1235710"/>
                    <a:pt x="1888490" y="1559560"/>
                  </a:cubicBezTo>
                  <a:lnTo>
                    <a:pt x="1888490" y="3802380"/>
                  </a:lnTo>
                  <a:lnTo>
                    <a:pt x="2225040" y="3802380"/>
                  </a:lnTo>
                  <a:lnTo>
                    <a:pt x="2225040" y="3948430"/>
                  </a:lnTo>
                  <a:lnTo>
                    <a:pt x="0" y="3948430"/>
                  </a:lnTo>
                  <a:lnTo>
                    <a:pt x="0" y="3802380"/>
                  </a:lnTo>
                  <a:lnTo>
                    <a:pt x="430530" y="3802380"/>
                  </a:lnTo>
                  <a:lnTo>
                    <a:pt x="430530" y="227330"/>
                  </a:lnTo>
                  <a:lnTo>
                    <a:pt x="0" y="227330"/>
                  </a:lnTo>
                  <a:lnTo>
                    <a:pt x="0" y="8128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16580" l="-26082" r="-33338" t="-9792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117" y="927725"/>
              <a:ext cx="2957927" cy="4605130"/>
            </a:xfrm>
            <a:custGeom>
              <a:rect b="b" l="l" r="r" t="t"/>
              <a:pathLst>
                <a:path extrusionOk="0" h="4986782" w="3203067">
                  <a:moveTo>
                    <a:pt x="2245360" y="96393"/>
                  </a:moveTo>
                  <a:cubicBezTo>
                    <a:pt x="1942338" y="96393"/>
                    <a:pt x="1597914" y="206629"/>
                    <a:pt x="1246632" y="385699"/>
                  </a:cubicBezTo>
                  <a:cubicBezTo>
                    <a:pt x="1260348" y="275463"/>
                    <a:pt x="1287907" y="179070"/>
                    <a:pt x="1308608" y="110236"/>
                  </a:cubicBezTo>
                  <a:cubicBezTo>
                    <a:pt x="1336167" y="13843"/>
                    <a:pt x="1281049" y="0"/>
                    <a:pt x="1184656" y="55118"/>
                  </a:cubicBezTo>
                  <a:cubicBezTo>
                    <a:pt x="1088263" y="110236"/>
                    <a:pt x="853948" y="206629"/>
                    <a:pt x="633603" y="247904"/>
                  </a:cubicBezTo>
                  <a:cubicBezTo>
                    <a:pt x="413258" y="289179"/>
                    <a:pt x="151511" y="296164"/>
                    <a:pt x="48133" y="296164"/>
                  </a:cubicBezTo>
                  <a:cubicBezTo>
                    <a:pt x="241046" y="406400"/>
                    <a:pt x="413258" y="606171"/>
                    <a:pt x="413258" y="922909"/>
                  </a:cubicBezTo>
                  <a:lnTo>
                    <a:pt x="413258" y="4263517"/>
                  </a:lnTo>
                  <a:cubicBezTo>
                    <a:pt x="413258" y="4787011"/>
                    <a:pt x="254889" y="4931664"/>
                    <a:pt x="0" y="4986782"/>
                  </a:cubicBezTo>
                  <a:lnTo>
                    <a:pt x="1653159" y="4986782"/>
                  </a:lnTo>
                  <a:cubicBezTo>
                    <a:pt x="1398270" y="4931664"/>
                    <a:pt x="1239901" y="4787011"/>
                    <a:pt x="1239901" y="4263517"/>
                  </a:cubicBezTo>
                  <a:lnTo>
                    <a:pt x="1239901" y="3519551"/>
                  </a:lnTo>
                  <a:cubicBezTo>
                    <a:pt x="1446530" y="3615944"/>
                    <a:pt x="1632458" y="3677920"/>
                    <a:pt x="1901190" y="3677920"/>
                  </a:cubicBezTo>
                  <a:cubicBezTo>
                    <a:pt x="2748407" y="3677920"/>
                    <a:pt x="3203067" y="2816987"/>
                    <a:pt x="3203067" y="1714881"/>
                  </a:cubicBezTo>
                  <a:cubicBezTo>
                    <a:pt x="3202813" y="613029"/>
                    <a:pt x="2624201" y="96393"/>
                    <a:pt x="2245360" y="96393"/>
                  </a:cubicBezTo>
                  <a:close/>
                  <a:moveTo>
                    <a:pt x="1666748" y="3313049"/>
                  </a:moveTo>
                  <a:cubicBezTo>
                    <a:pt x="1535938" y="3313049"/>
                    <a:pt x="1405001" y="3271774"/>
                    <a:pt x="1239647" y="3209671"/>
                  </a:cubicBezTo>
                  <a:lnTo>
                    <a:pt x="1239647" y="923036"/>
                  </a:lnTo>
                  <a:lnTo>
                    <a:pt x="1239647" y="668147"/>
                  </a:lnTo>
                  <a:cubicBezTo>
                    <a:pt x="1480693" y="530352"/>
                    <a:pt x="1646047" y="461518"/>
                    <a:pt x="1825117" y="461518"/>
                  </a:cubicBezTo>
                  <a:cubicBezTo>
                    <a:pt x="2155698" y="461518"/>
                    <a:pt x="2383028" y="771525"/>
                    <a:pt x="2383028" y="1715135"/>
                  </a:cubicBezTo>
                  <a:cubicBezTo>
                    <a:pt x="2383155" y="2403856"/>
                    <a:pt x="2438146" y="3313049"/>
                    <a:pt x="1666748" y="3313049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66080" r="-91141" t="-10792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6229017" y="940441"/>
              <a:ext cx="3156042" cy="3418553"/>
            </a:xfrm>
            <a:custGeom>
              <a:rect b="b" l="l" r="r" t="t"/>
              <a:pathLst>
                <a:path extrusionOk="0" h="3678174" w="3395726">
                  <a:moveTo>
                    <a:pt x="2155952" y="3609340"/>
                  </a:moveTo>
                  <a:lnTo>
                    <a:pt x="2155952" y="3202940"/>
                  </a:lnTo>
                  <a:cubicBezTo>
                    <a:pt x="1797812" y="3499104"/>
                    <a:pt x="1439545" y="3678174"/>
                    <a:pt x="1129665" y="3678174"/>
                  </a:cubicBezTo>
                  <a:cubicBezTo>
                    <a:pt x="826643" y="3678174"/>
                    <a:pt x="365125" y="3382010"/>
                    <a:pt x="365125" y="2541651"/>
                  </a:cubicBezTo>
                  <a:lnTo>
                    <a:pt x="365125" y="923163"/>
                  </a:lnTo>
                  <a:cubicBezTo>
                    <a:pt x="365125" y="606298"/>
                    <a:pt x="192913" y="406527"/>
                    <a:pt x="0" y="296291"/>
                  </a:cubicBezTo>
                  <a:cubicBezTo>
                    <a:pt x="103378" y="296291"/>
                    <a:pt x="365125" y="289433"/>
                    <a:pt x="585470" y="248031"/>
                  </a:cubicBezTo>
                  <a:cubicBezTo>
                    <a:pt x="805815" y="206629"/>
                    <a:pt x="1040130" y="110363"/>
                    <a:pt x="1136523" y="55245"/>
                  </a:cubicBezTo>
                  <a:cubicBezTo>
                    <a:pt x="1232916" y="127"/>
                    <a:pt x="1288034" y="13970"/>
                    <a:pt x="1260475" y="110363"/>
                  </a:cubicBezTo>
                  <a:cubicBezTo>
                    <a:pt x="1232916" y="206756"/>
                    <a:pt x="1191641" y="365252"/>
                    <a:pt x="1191641" y="537464"/>
                  </a:cubicBezTo>
                  <a:lnTo>
                    <a:pt x="1191641" y="551180"/>
                  </a:lnTo>
                  <a:cubicBezTo>
                    <a:pt x="1191641" y="654558"/>
                    <a:pt x="1191641" y="764667"/>
                    <a:pt x="1191641" y="923163"/>
                  </a:cubicBezTo>
                  <a:lnTo>
                    <a:pt x="1191641" y="2686431"/>
                  </a:lnTo>
                  <a:cubicBezTo>
                    <a:pt x="1191641" y="3065272"/>
                    <a:pt x="1336294" y="3313176"/>
                    <a:pt x="1549781" y="3313176"/>
                  </a:cubicBezTo>
                  <a:cubicBezTo>
                    <a:pt x="1735709" y="3313176"/>
                    <a:pt x="1907921" y="3189224"/>
                    <a:pt x="2155952" y="2955036"/>
                  </a:cubicBezTo>
                  <a:lnTo>
                    <a:pt x="2155952" y="923036"/>
                  </a:lnTo>
                  <a:cubicBezTo>
                    <a:pt x="2155952" y="606171"/>
                    <a:pt x="1983740" y="406400"/>
                    <a:pt x="1790827" y="296291"/>
                  </a:cubicBezTo>
                  <a:cubicBezTo>
                    <a:pt x="1894078" y="296291"/>
                    <a:pt x="2155952" y="289433"/>
                    <a:pt x="2376297" y="248031"/>
                  </a:cubicBezTo>
                  <a:cubicBezTo>
                    <a:pt x="2596642" y="206629"/>
                    <a:pt x="2830957" y="110236"/>
                    <a:pt x="2927350" y="55118"/>
                  </a:cubicBezTo>
                  <a:cubicBezTo>
                    <a:pt x="3023743" y="0"/>
                    <a:pt x="3078861" y="13843"/>
                    <a:pt x="3051302" y="110236"/>
                  </a:cubicBezTo>
                  <a:cubicBezTo>
                    <a:pt x="3023743" y="206629"/>
                    <a:pt x="2982468" y="365125"/>
                    <a:pt x="2982468" y="537337"/>
                  </a:cubicBezTo>
                  <a:lnTo>
                    <a:pt x="2982468" y="551053"/>
                  </a:lnTo>
                  <a:cubicBezTo>
                    <a:pt x="2982468" y="654431"/>
                    <a:pt x="2982468" y="764540"/>
                    <a:pt x="2982468" y="923036"/>
                  </a:cubicBezTo>
                  <a:lnTo>
                    <a:pt x="2982468" y="2886075"/>
                  </a:lnTo>
                  <a:cubicBezTo>
                    <a:pt x="2982468" y="3409569"/>
                    <a:pt x="3140837" y="3554222"/>
                    <a:pt x="3395726" y="3609340"/>
                  </a:cubicBezTo>
                  <a:lnTo>
                    <a:pt x="2155952" y="360934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22157" l="-30118" r="-90481" t="-14381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12810033" y="948835"/>
              <a:ext cx="3216386" cy="3369237"/>
            </a:xfrm>
            <a:custGeom>
              <a:rect b="b" l="l" r="r" t="t"/>
              <a:pathLst>
                <a:path extrusionOk="0" h="3947160" w="3768090">
                  <a:moveTo>
                    <a:pt x="2616200" y="308610"/>
                  </a:moveTo>
                  <a:cubicBezTo>
                    <a:pt x="2423160" y="308610"/>
                    <a:pt x="2252980" y="438150"/>
                    <a:pt x="2106930" y="698500"/>
                  </a:cubicBezTo>
                  <a:cubicBezTo>
                    <a:pt x="1960880" y="958850"/>
                    <a:pt x="1887220" y="1267460"/>
                    <a:pt x="1887220" y="1624330"/>
                  </a:cubicBezTo>
                  <a:lnTo>
                    <a:pt x="1887220" y="3801110"/>
                  </a:lnTo>
                  <a:lnTo>
                    <a:pt x="2443480" y="3801110"/>
                  </a:lnTo>
                  <a:lnTo>
                    <a:pt x="2443480" y="3947160"/>
                  </a:lnTo>
                  <a:lnTo>
                    <a:pt x="0" y="3947160"/>
                  </a:lnTo>
                  <a:lnTo>
                    <a:pt x="0" y="3801110"/>
                  </a:lnTo>
                  <a:lnTo>
                    <a:pt x="430530" y="3801110"/>
                  </a:lnTo>
                  <a:lnTo>
                    <a:pt x="430530" y="227330"/>
                  </a:lnTo>
                  <a:lnTo>
                    <a:pt x="0" y="227330"/>
                  </a:lnTo>
                  <a:lnTo>
                    <a:pt x="0" y="81280"/>
                  </a:lnTo>
                  <a:lnTo>
                    <a:pt x="1887220" y="81280"/>
                  </a:lnTo>
                  <a:lnTo>
                    <a:pt x="1887220" y="861060"/>
                  </a:lnTo>
                  <a:cubicBezTo>
                    <a:pt x="1954530" y="584200"/>
                    <a:pt x="2085340" y="372110"/>
                    <a:pt x="2278380" y="223520"/>
                  </a:cubicBezTo>
                  <a:cubicBezTo>
                    <a:pt x="2472690" y="74930"/>
                    <a:pt x="2692400" y="0"/>
                    <a:pt x="2937510" y="0"/>
                  </a:cubicBezTo>
                  <a:cubicBezTo>
                    <a:pt x="3182620" y="0"/>
                    <a:pt x="3382010" y="72390"/>
                    <a:pt x="3536950" y="215900"/>
                  </a:cubicBezTo>
                  <a:cubicBezTo>
                    <a:pt x="3690620" y="359410"/>
                    <a:pt x="3768090" y="562610"/>
                    <a:pt x="3768090" y="825500"/>
                  </a:cubicBezTo>
                  <a:cubicBezTo>
                    <a:pt x="3768090" y="1088390"/>
                    <a:pt x="3710940" y="1290320"/>
                    <a:pt x="3595370" y="1431290"/>
                  </a:cubicBezTo>
                  <a:cubicBezTo>
                    <a:pt x="3481070" y="1572260"/>
                    <a:pt x="3304540" y="1642110"/>
                    <a:pt x="3067050" y="1642110"/>
                  </a:cubicBezTo>
                  <a:cubicBezTo>
                    <a:pt x="2829560" y="1642110"/>
                    <a:pt x="2654300" y="1560830"/>
                    <a:pt x="2542540" y="1398270"/>
                  </a:cubicBezTo>
                  <a:cubicBezTo>
                    <a:pt x="2430780" y="1235710"/>
                    <a:pt x="2415540" y="1010920"/>
                    <a:pt x="2499360" y="723900"/>
                  </a:cubicBezTo>
                  <a:lnTo>
                    <a:pt x="2781300" y="723900"/>
                  </a:lnTo>
                  <a:cubicBezTo>
                    <a:pt x="2910840" y="447040"/>
                    <a:pt x="2856230" y="308610"/>
                    <a:pt x="2616200" y="308610"/>
                  </a:cubicBez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38476" l="-104770" r="-17927" t="-3168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10249368" y="0"/>
              <a:ext cx="2358067" cy="4332126"/>
            </a:xfrm>
            <a:custGeom>
              <a:rect b="b" l="l" r="r" t="t"/>
              <a:pathLst>
                <a:path extrusionOk="0" h="5683631" w="3093720">
                  <a:moveTo>
                    <a:pt x="0" y="5683631"/>
                  </a:moveTo>
                  <a:lnTo>
                    <a:pt x="0" y="0"/>
                  </a:lnTo>
                  <a:lnTo>
                    <a:pt x="1143254" y="0"/>
                  </a:lnTo>
                  <a:lnTo>
                    <a:pt x="1143254" y="2509266"/>
                  </a:lnTo>
                  <a:lnTo>
                    <a:pt x="1698625" y="839724"/>
                  </a:lnTo>
                  <a:lnTo>
                    <a:pt x="2896743" y="839724"/>
                  </a:lnTo>
                  <a:lnTo>
                    <a:pt x="2170176" y="2945130"/>
                  </a:lnTo>
                  <a:lnTo>
                    <a:pt x="3093720" y="5683631"/>
                  </a:lnTo>
                  <a:lnTo>
                    <a:pt x="1863344" y="5683631"/>
                  </a:lnTo>
                  <a:lnTo>
                    <a:pt x="1143254" y="3400425"/>
                  </a:lnTo>
                  <a:lnTo>
                    <a:pt x="1143254" y="5683631"/>
                  </a:lnTo>
                  <a:lnTo>
                    <a:pt x="0" y="5683631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-10581" l="-24152" r="-11198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363562"/>
            </a:gs>
          </a:gsLst>
          <a:lin ang="0" scaled="0"/>
        </a:gra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/>
          <p:nvPr/>
        </p:nvSpPr>
        <p:spPr>
          <a:xfrm>
            <a:off x="-146045" y="-255894"/>
            <a:ext cx="8855006" cy="10798787"/>
          </a:xfrm>
          <a:custGeom>
            <a:rect b="b" l="l" r="r" t="t"/>
            <a:pathLst>
              <a:path extrusionOk="0" h="10798787" w="8855006">
                <a:moveTo>
                  <a:pt x="0" y="0"/>
                </a:moveTo>
                <a:lnTo>
                  <a:pt x="8855006" y="0"/>
                </a:lnTo>
                <a:lnTo>
                  <a:pt x="8855006" y="10798788"/>
                </a:lnTo>
                <a:lnTo>
                  <a:pt x="0" y="10798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3"/>
          <p:cNvSpPr txBox="1"/>
          <p:nvPr/>
        </p:nvSpPr>
        <p:spPr>
          <a:xfrm>
            <a:off x="4014758" y="448716"/>
            <a:ext cx="13811100" cy="73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There are </a:t>
            </a:r>
            <a:endParaRPr/>
          </a:p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more than </a:t>
            </a:r>
            <a:endParaRPr/>
          </a:p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130 parkrun </a:t>
            </a:r>
            <a:endParaRPr/>
          </a:p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locations </a:t>
            </a:r>
            <a:endParaRPr/>
          </a:p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around </a:t>
            </a:r>
            <a:endParaRPr/>
          </a:p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Queensland 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56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/>
          <p:nvPr/>
        </p:nvSpPr>
        <p:spPr>
          <a:xfrm>
            <a:off x="-2072642" y="0"/>
            <a:ext cx="14461928" cy="10287000"/>
          </a:xfrm>
          <a:custGeom>
            <a:rect b="b" l="l" r="r" t="t"/>
            <a:pathLst>
              <a:path extrusionOk="0" h="10287000" w="14461928">
                <a:moveTo>
                  <a:pt x="0" y="0"/>
                </a:moveTo>
                <a:lnTo>
                  <a:pt x="14461928" y="0"/>
                </a:lnTo>
                <a:lnTo>
                  <a:pt x="144619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6763" t="0"/>
            </a:stretch>
          </a:blipFill>
          <a:ln>
            <a:noFill/>
          </a:ln>
        </p:spPr>
      </p:sp>
      <p:sp>
        <p:nvSpPr>
          <p:cNvPr id="104" name="Google Shape;104;p4"/>
          <p:cNvSpPr txBox="1"/>
          <p:nvPr/>
        </p:nvSpPr>
        <p:spPr>
          <a:xfrm>
            <a:off x="12389275" y="3654900"/>
            <a:ext cx="5898600" cy="29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90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There are many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90" u="none" cap="none" strike="noStrike">
                <a:solidFill>
                  <a:srgbClr val="FDA20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ways you can take part!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110" name="Google Shape;110;p5"/>
            <p:cNvPicPr preferRelativeResize="0"/>
            <p:nvPr/>
          </p:nvPicPr>
          <p:blipFill rotWithShape="1">
            <a:blip r:embed="rId3">
              <a:alphaModFix/>
            </a:blip>
            <a:srcRect b="7958" l="0" r="0" t="7958"/>
            <a:stretch/>
          </p:blipFill>
          <p:spPr>
            <a:xfrm>
              <a:off x="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5"/>
            <p:cNvPicPr preferRelativeResize="0"/>
            <p:nvPr/>
          </p:nvPicPr>
          <p:blipFill rotWithShape="1">
            <a:blip r:embed="rId4">
              <a:alphaModFix/>
            </a:blip>
            <a:srcRect b="4721" l="2162" r="13000" t="23943"/>
            <a:stretch/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5"/>
            <p:cNvPicPr preferRelativeResize="0"/>
            <p:nvPr/>
          </p:nvPicPr>
          <p:blipFill rotWithShape="1">
            <a:blip r:embed="rId5">
              <a:alphaModFix/>
            </a:blip>
            <a:srcRect b="21694" l="7661" r="8543" t="7891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5"/>
            <p:cNvPicPr preferRelativeResize="0"/>
            <p:nvPr/>
          </p:nvPicPr>
          <p:blipFill rotWithShape="1">
            <a:blip r:embed="rId6">
              <a:alphaModFix/>
            </a:blip>
            <a:srcRect b="16167" l="0" r="24771" t="20694"/>
            <a:stretch/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5"/>
          <p:cNvSpPr txBox="1"/>
          <p:nvPr/>
        </p:nvSpPr>
        <p:spPr>
          <a:xfrm>
            <a:off x="6844484" y="4679408"/>
            <a:ext cx="4032900" cy="92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30" u="none" cap="none" strike="noStrike">
                <a:solidFill>
                  <a:srgbClr val="36356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Walking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6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120" name="Google Shape;120;p6"/>
            <p:cNvPicPr preferRelativeResize="0"/>
            <p:nvPr/>
          </p:nvPicPr>
          <p:blipFill rotWithShape="1">
            <a:blip r:embed="rId3">
              <a:alphaModFix/>
            </a:blip>
            <a:srcRect b="15916" l="0" r="0" t="0"/>
            <a:stretch/>
          </p:blipFill>
          <p:spPr>
            <a:xfrm>
              <a:off x="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6"/>
            <p:cNvPicPr preferRelativeResize="0"/>
            <p:nvPr/>
          </p:nvPicPr>
          <p:blipFill rotWithShape="1">
            <a:blip r:embed="rId4">
              <a:alphaModFix/>
            </a:blip>
            <a:srcRect b="7958" l="0" r="0" t="7958"/>
            <a:stretch/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6"/>
            <p:cNvPicPr preferRelativeResize="0"/>
            <p:nvPr/>
          </p:nvPicPr>
          <p:blipFill rotWithShape="1">
            <a:blip r:embed="rId5">
              <a:alphaModFix/>
            </a:blip>
            <a:srcRect b="8035" l="0" r="0" t="8036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6"/>
            <p:cNvPicPr preferRelativeResize="0"/>
            <p:nvPr/>
          </p:nvPicPr>
          <p:blipFill rotWithShape="1">
            <a:blip r:embed="rId6">
              <a:alphaModFix/>
            </a:blip>
            <a:srcRect b="7958" l="0" r="0" t="7958"/>
            <a:stretch/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6"/>
          <p:cNvSpPr txBox="1"/>
          <p:nvPr/>
        </p:nvSpPr>
        <p:spPr>
          <a:xfrm>
            <a:off x="7140149" y="4679400"/>
            <a:ext cx="4007700" cy="9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30" u="none" cap="none" strike="noStrike">
                <a:solidFill>
                  <a:srgbClr val="36356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Running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7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130" name="Google Shape;130;p7"/>
            <p:cNvPicPr preferRelativeResize="0"/>
            <p:nvPr/>
          </p:nvPicPr>
          <p:blipFill rotWithShape="1">
            <a:blip r:embed="rId3">
              <a:alphaModFix/>
            </a:blip>
            <a:srcRect b="7958" l="0" r="0" t="7958"/>
            <a:stretch/>
          </p:blipFill>
          <p:spPr>
            <a:xfrm>
              <a:off x="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7"/>
            <p:cNvPicPr preferRelativeResize="0"/>
            <p:nvPr/>
          </p:nvPicPr>
          <p:blipFill rotWithShape="1">
            <a:blip r:embed="rId4">
              <a:alphaModFix/>
            </a:blip>
            <a:srcRect b="0" l="0" r="0" t="15916"/>
            <a:stretch/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7"/>
            <p:cNvPicPr preferRelativeResize="0"/>
            <p:nvPr/>
          </p:nvPicPr>
          <p:blipFill rotWithShape="1">
            <a:blip r:embed="rId5">
              <a:alphaModFix/>
            </a:blip>
            <a:srcRect b="22459" l="19728" r="12014" t="20145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7"/>
            <p:cNvPicPr preferRelativeResize="0"/>
            <p:nvPr/>
          </p:nvPicPr>
          <p:blipFill rotWithShape="1">
            <a:blip r:embed="rId6">
              <a:alphaModFix/>
            </a:blip>
            <a:srcRect b="12256" l="24970" r="14925" t="37205"/>
            <a:stretch/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7"/>
          <p:cNvSpPr txBox="1"/>
          <p:nvPr/>
        </p:nvSpPr>
        <p:spPr>
          <a:xfrm>
            <a:off x="6300450" y="4679400"/>
            <a:ext cx="5687100" cy="9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30" u="none" cap="none" strike="noStrike">
                <a:solidFill>
                  <a:srgbClr val="36356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Volunteering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140" name="Google Shape;140;p8"/>
            <p:cNvPicPr preferRelativeResize="0"/>
            <p:nvPr/>
          </p:nvPicPr>
          <p:blipFill rotWithShape="1">
            <a:blip r:embed="rId3">
              <a:alphaModFix/>
            </a:blip>
            <a:srcRect b="10566" l="6041" r="4864" t="14520"/>
            <a:stretch/>
          </p:blipFill>
          <p:spPr>
            <a:xfrm>
              <a:off x="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8"/>
            <p:cNvPicPr preferRelativeResize="0"/>
            <p:nvPr/>
          </p:nvPicPr>
          <p:blipFill rotWithShape="1">
            <a:blip r:embed="rId4">
              <a:alphaModFix/>
            </a:blip>
            <a:srcRect b="7958" l="0" r="0" t="7958"/>
            <a:stretch/>
          </p:blipFill>
          <p:spPr>
            <a:xfrm>
              <a:off x="12255500" y="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8"/>
            <p:cNvPicPr preferRelativeResize="0"/>
            <p:nvPr/>
          </p:nvPicPr>
          <p:blipFill rotWithShape="1">
            <a:blip r:embed="rId5">
              <a:alphaModFix/>
            </a:blip>
            <a:srcRect b="28202" l="15396" r="0" t="660"/>
            <a:stretch/>
          </p:blipFill>
          <p:spPr>
            <a:xfrm>
              <a:off x="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8"/>
            <p:cNvPicPr preferRelativeResize="0"/>
            <p:nvPr/>
          </p:nvPicPr>
          <p:blipFill rotWithShape="1">
            <a:blip r:embed="rId6">
              <a:alphaModFix/>
            </a:blip>
            <a:srcRect b="22148" l="6929" r="481" t="0"/>
            <a:stretch/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8"/>
          <p:cNvSpPr txBox="1"/>
          <p:nvPr/>
        </p:nvSpPr>
        <p:spPr>
          <a:xfrm>
            <a:off x="3273600" y="4679400"/>
            <a:ext cx="11740800" cy="9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30" u="none" cap="none" strike="noStrike">
                <a:solidFill>
                  <a:srgbClr val="36356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Supporting and socialising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/>
          <p:nvPr/>
        </p:nvSpPr>
        <p:spPr>
          <a:xfrm>
            <a:off x="-132025" y="-2569575"/>
            <a:ext cx="22330348" cy="15280599"/>
          </a:xfrm>
          <a:custGeom>
            <a:rect b="b" l="l" r="r" t="t"/>
            <a:pathLst>
              <a:path extrusionOk="0" h="13433494" w="20162842">
                <a:moveTo>
                  <a:pt x="0" y="0"/>
                </a:moveTo>
                <a:lnTo>
                  <a:pt x="20162842" y="0"/>
                </a:lnTo>
                <a:lnTo>
                  <a:pt x="20162842" y="13433494"/>
                </a:lnTo>
                <a:lnTo>
                  <a:pt x="0" y="1343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9"/>
          <p:cNvSpPr/>
          <p:nvPr/>
        </p:nvSpPr>
        <p:spPr>
          <a:xfrm>
            <a:off x="15484369" y="8927959"/>
            <a:ext cx="2668625" cy="1240911"/>
          </a:xfrm>
          <a:custGeom>
            <a:rect b="b" l="l" r="r" t="t"/>
            <a:pathLst>
              <a:path extrusionOk="0"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